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1f52d561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1f52d561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238de99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238de99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238de99e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238de99e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238de99e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238de99e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238de99e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b238de99e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238de99e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238de99e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238de99e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238de99e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238de99e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238de99e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238de99e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b238de99e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238de99e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b238de99e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378da571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b378da571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238de99e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b238de99e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238de99e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b238de99e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31659fc6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b31659fc6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31659fc6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31659fc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b31659fc6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b31659fc6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31659fc6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31659fc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31659fc6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31659fc6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31659fc6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b31659fc6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31659fc6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b31659fc6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31659fc6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b31659fc6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1f52d561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1f52d561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378da57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b378da57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b378da571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b378da571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1f52d5610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1f52d5610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1f52d561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1f52d561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1f52d561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b1f52d561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1f52d561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b1f52d561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1f52d561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1f52d561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1f52d5610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1f52d5610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311700" y="46150"/>
            <a:ext cx="8520600" cy="137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Our Favourite Books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311700" y="1419850"/>
            <a:ext cx="85206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23663" l="5874" r="25898" t="1379"/>
          <a:stretch/>
        </p:blipFill>
        <p:spPr>
          <a:xfrm>
            <a:off x="2820250" y="1387925"/>
            <a:ext cx="3647299" cy="322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56800"/>
            <a:ext cx="8520600" cy="9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on the Broom - I like it because the witch loves animals.</a:t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408" y="1150000"/>
            <a:ext cx="5218166" cy="391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33000" y="90525"/>
            <a:ext cx="85206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Tiger Who Came To Tea - I love the way he eats all the food.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775" y="1229875"/>
            <a:ext cx="5090248" cy="381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311700" y="110050"/>
            <a:ext cx="8520600" cy="9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Jesus - There is a Doctor. It tells me about people who help.</a:t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225" y="1229875"/>
            <a:ext cx="5159475" cy="386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Three Little Pigs - The wolf eats the pigs.</a:t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50" y="1172725"/>
            <a:ext cx="5265976" cy="39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0"/>
            <a:ext cx="852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Banana, Two </a:t>
            </a:r>
            <a:r>
              <a:rPr lang="en"/>
              <a:t>Bananas</a:t>
            </a:r>
            <a:r>
              <a:rPr lang="en"/>
              <a:t> - </a:t>
            </a:r>
            <a:r>
              <a:rPr lang="en"/>
              <a:t>because</a:t>
            </a:r>
            <a:r>
              <a:rPr lang="en"/>
              <a:t> the monkey wanted to eat a banana.</a:t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150" y="1059575"/>
            <a:ext cx="5303224" cy="397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0"/>
            <a:ext cx="852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Undersea Cleaning Spree - it is funny, they get so much rubbish.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700" y="1147450"/>
            <a:ext cx="5271301" cy="395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Elmer - Elmer is a little bit crazy, a bit like me!</a:t>
            </a:r>
            <a:endParaRPr/>
          </a:p>
        </p:txBody>
      </p: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775" y="1072900"/>
            <a:ext cx="5100902" cy="382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311700" y="0"/>
            <a:ext cx="852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Christmas </a:t>
            </a:r>
            <a:r>
              <a:rPr lang="en"/>
              <a:t>Extravaganza</a:t>
            </a:r>
            <a:r>
              <a:rPr lang="en"/>
              <a:t> Hotel - I like the bear, he’s funny.</a:t>
            </a:r>
            <a:endParaRPr/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825" y="1017800"/>
            <a:ext cx="5441674" cy="408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you my Mummy? - it makes me feel happy.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158" y="1229875"/>
            <a:ext cx="5218166" cy="391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311700" y="-39050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Little Monkey - Little monkey was walking and saw a tiger.</a:t>
            </a:r>
            <a:endParaRPr/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100" y="1103550"/>
            <a:ext cx="5351148" cy="401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brought our favourite books into school and told our friends why we like them.</a:t>
            </a:r>
            <a:endParaRPr/>
          </a:p>
        </p:txBody>
      </p:sp>
      <p:sp>
        <p:nvSpPr>
          <p:cNvPr id="93" name="Google Shape;93;p14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Sunshine Class - 2024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>
            <p:ph type="title"/>
          </p:nvPr>
        </p:nvSpPr>
        <p:spPr>
          <a:xfrm>
            <a:off x="311700" y="0"/>
            <a:ext cx="852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 Storybook Collection - It has all of the Disney characters.</a:t>
            </a:r>
            <a:endParaRPr/>
          </a:p>
        </p:txBody>
      </p:sp>
      <p:sp>
        <p:nvSpPr>
          <p:cNvPr id="218" name="Google Shape;218;p3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025" y="1599475"/>
            <a:ext cx="3855002" cy="3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311700" y="0"/>
            <a:ext cx="852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Lion Who Lost His Roar - I love the lion because he </a:t>
            </a:r>
            <a:r>
              <a:rPr lang="en"/>
              <a:t>loses</a:t>
            </a:r>
            <a:r>
              <a:rPr lang="en"/>
              <a:t> his roar.</a:t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525" y="1089000"/>
            <a:ext cx="3798077" cy="40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11700" y="30175"/>
            <a:ext cx="8520600" cy="9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Penguin - When I sleep my Mummy reads it to me.</a:t>
            </a:r>
            <a:endParaRPr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85600"/>
            <a:ext cx="5277199" cy="39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274425" y="-55025"/>
            <a:ext cx="8520600" cy="10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Peppa Meets Father Christmas - I like Peppa seeing Father Christmas. </a:t>
            </a:r>
            <a:endParaRPr/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42125"/>
            <a:ext cx="5335173" cy="40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Going on a Bear Hunt - they go on an adventure.</a:t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100" y="1174075"/>
            <a:ext cx="5292575" cy="396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Bear Who Came To Babysit - The bear goes grrrr.</a:t>
            </a:r>
            <a:endParaRPr/>
          </a:p>
        </p:txBody>
      </p:sp>
      <p:sp>
        <p:nvSpPr>
          <p:cNvPr id="253" name="Google Shape;253;p3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450" y="1181175"/>
            <a:ext cx="4741299" cy="355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ABC of What I Can Be - I like the fashion designer.</a:t>
            </a:r>
            <a:endParaRPr/>
          </a:p>
        </p:txBody>
      </p:sp>
      <p:sp>
        <p:nvSpPr>
          <p:cNvPr id="260" name="Google Shape;260;p3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225" y="1017800"/>
            <a:ext cx="5249224" cy="393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311700" y="-39200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Not So Quiet Library - I like the monster in the library.</a:t>
            </a:r>
            <a:endParaRPr/>
          </a:p>
        </p:txBody>
      </p:sp>
      <p:sp>
        <p:nvSpPr>
          <p:cNvPr id="267" name="Google Shape;267;p3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300" y="933900"/>
            <a:ext cx="5391826" cy="404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Elmer - It’ so funny.</a:t>
            </a:r>
            <a:endParaRPr/>
          </a:p>
        </p:txBody>
      </p:sp>
      <p:sp>
        <p:nvSpPr>
          <p:cNvPr id="274" name="Google Shape;274;p4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100" y="1229875"/>
            <a:ext cx="5094774" cy="38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My Family - It’s like a family.</a:t>
            </a:r>
            <a:endParaRPr/>
          </a:p>
        </p:txBody>
      </p:sp>
      <p:sp>
        <p:nvSpPr>
          <p:cNvPr id="281" name="Google Shape;281;p4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057750"/>
            <a:ext cx="5447675" cy="408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Gruffalo - I like the mouse.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25" y="1192600"/>
            <a:ext cx="5218166" cy="391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Chicken Little - I like Chicken Little.</a:t>
            </a:r>
            <a:endParaRPr/>
          </a:p>
        </p:txBody>
      </p:sp>
      <p:sp>
        <p:nvSpPr>
          <p:cNvPr id="288" name="Google Shape;288;p4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3">
            <a:alphaModFix/>
          </a:blip>
          <a:srcRect b="27744" l="20541" r="21429" t="8357"/>
          <a:stretch/>
        </p:blipFill>
        <p:spPr>
          <a:xfrm>
            <a:off x="2058800" y="1120050"/>
            <a:ext cx="4515200" cy="372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311700" y="35500"/>
            <a:ext cx="8520600" cy="9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 Gets Lost - There is a little duck hiding on every page.</a:t>
            </a:r>
            <a:endParaRPr/>
          </a:p>
        </p:txBody>
      </p:sp>
      <p:sp>
        <p:nvSpPr>
          <p:cNvPr id="295" name="Google Shape;295;p4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250" y="1054250"/>
            <a:ext cx="5452324" cy="408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Snuggle Up Sleepy One - It’s got lions and horses.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025" y="1185600"/>
            <a:ext cx="5312701" cy="398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There’s a Dinosaur In Y</a:t>
            </a:r>
            <a:r>
              <a:rPr lang="en"/>
              <a:t>our</a:t>
            </a:r>
            <a:r>
              <a:rPr lang="en"/>
              <a:t> Book - I like the roar.</a:t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850" y="1171400"/>
            <a:ext cx="5324524" cy="39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There’s A Bear On My Chair - The bear won’t get off the chair.</a:t>
            </a:r>
            <a:endParaRPr sz="2400"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325" y="1253925"/>
            <a:ext cx="5186099" cy="388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Moving House - I like the moving house. It’s a funny book.</a:t>
            </a:r>
            <a:endParaRPr sz="2500"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300" y="1091525"/>
            <a:ext cx="5367127" cy="40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88750"/>
            <a:ext cx="8520600" cy="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Choose - There are lots of things you can choose. You choose the story.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850" y="1136775"/>
            <a:ext cx="5399076" cy="40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311700" y="0"/>
            <a:ext cx="852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Tiger Who Came To Tea - I like the tiger, he eats all the food.</a:t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00" y="1017800"/>
            <a:ext cx="5457649" cy="4093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