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slideLayouts/slideLayout9.xml" ContentType="application/vnd.openxmlformats-officedocument.presentationml.slideLayout+xml"/>
  <Override PartName="/ppt/theme/theme3.xml" ContentType="application/vnd.openxmlformats-officedocument.theme+xml"/>
  <Override PartName="/ppt/slideLayouts/slideLayout10.xml" ContentType="application/vnd.openxmlformats-officedocument.presentationml.slideLayout+xml"/>
  <Override PartName="/ppt/theme/theme4.xml" ContentType="application/vnd.openxmlformats-officedocument.theme+xml"/>
  <Override PartName="/ppt/slideLayouts/slideLayout11.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50" r:id="rId2"/>
    <p:sldMasterId id="2147483658" r:id="rId3"/>
    <p:sldMasterId id="2147483660" r:id="rId4"/>
    <p:sldMasterId id="2147483662" r:id="rId5"/>
  </p:sldMasterIdLst>
  <p:notesMasterIdLst>
    <p:notesMasterId r:id="rId19"/>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Lst>
  <p:sldSz cx="9144000" cy="6858000" type="screen4x3"/>
  <p:notesSz cx="6669088" cy="9926638"/>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3" roundtripDataSignature="AMtx7mhGIEdvRkK6wgkyyVSrwk+CSV1KYg=="/>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20" d="100"/>
          <a:sy n="120" d="100"/>
        </p:scale>
        <p:origin x="134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10.xml"/><Relationship Id="rId23" Type="http://customschemas.google.com/relationships/presentationmetadata" Target="metadata"/><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11725" y="744475"/>
            <a:ext cx="4446250" cy="372247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66900" y="4715125"/>
            <a:ext cx="5335250" cy="4466975"/>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p1:notes"/>
          <p:cNvSpPr txBox="1">
            <a:spLocks noGrp="1"/>
          </p:cNvSpPr>
          <p:nvPr>
            <p:ph type="body" idx="1"/>
          </p:nvPr>
        </p:nvSpPr>
        <p:spPr>
          <a:xfrm>
            <a:off x="666900" y="4715125"/>
            <a:ext cx="5335250" cy="446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9" name="Google Shape;119;p1:notes"/>
          <p:cNvSpPr>
            <a:spLocks noGrp="1" noRot="1" noChangeAspect="1"/>
          </p:cNvSpPr>
          <p:nvPr>
            <p:ph type="sldImg" idx="2"/>
          </p:nvPr>
        </p:nvSpPr>
        <p:spPr>
          <a:xfrm>
            <a:off x="854075" y="744538"/>
            <a:ext cx="4960938"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p10:notes"/>
          <p:cNvSpPr txBox="1">
            <a:spLocks noGrp="1"/>
          </p:cNvSpPr>
          <p:nvPr>
            <p:ph type="body" idx="1"/>
          </p:nvPr>
        </p:nvSpPr>
        <p:spPr>
          <a:xfrm>
            <a:off x="666900" y="4715125"/>
            <a:ext cx="5335250" cy="446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2" name="Google Shape;182;p10:notes"/>
          <p:cNvSpPr>
            <a:spLocks noGrp="1" noRot="1" noChangeAspect="1"/>
          </p:cNvSpPr>
          <p:nvPr>
            <p:ph type="sldImg" idx="2"/>
          </p:nvPr>
        </p:nvSpPr>
        <p:spPr>
          <a:xfrm>
            <a:off x="854075" y="744538"/>
            <a:ext cx="4960938"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p11:notes"/>
          <p:cNvSpPr txBox="1">
            <a:spLocks noGrp="1"/>
          </p:cNvSpPr>
          <p:nvPr>
            <p:ph type="body" idx="1"/>
          </p:nvPr>
        </p:nvSpPr>
        <p:spPr>
          <a:xfrm>
            <a:off x="666900" y="4715125"/>
            <a:ext cx="5335250" cy="446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9" name="Google Shape;189;p11:notes"/>
          <p:cNvSpPr>
            <a:spLocks noGrp="1" noRot="1" noChangeAspect="1"/>
          </p:cNvSpPr>
          <p:nvPr>
            <p:ph type="sldImg" idx="2"/>
          </p:nvPr>
        </p:nvSpPr>
        <p:spPr>
          <a:xfrm>
            <a:off x="1111725" y="744475"/>
            <a:ext cx="4446250" cy="37224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p12:notes"/>
          <p:cNvSpPr txBox="1">
            <a:spLocks noGrp="1"/>
          </p:cNvSpPr>
          <p:nvPr>
            <p:ph type="body" idx="1"/>
          </p:nvPr>
        </p:nvSpPr>
        <p:spPr>
          <a:xfrm>
            <a:off x="666900" y="4715125"/>
            <a:ext cx="5335250" cy="446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6" name="Google Shape;196;p12:notes"/>
          <p:cNvSpPr>
            <a:spLocks noGrp="1" noRot="1" noChangeAspect="1"/>
          </p:cNvSpPr>
          <p:nvPr>
            <p:ph type="sldImg" idx="2"/>
          </p:nvPr>
        </p:nvSpPr>
        <p:spPr>
          <a:xfrm>
            <a:off x="1111725" y="744475"/>
            <a:ext cx="4446250" cy="37224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p13:notes"/>
          <p:cNvSpPr txBox="1">
            <a:spLocks noGrp="1"/>
          </p:cNvSpPr>
          <p:nvPr>
            <p:ph type="body" idx="1"/>
          </p:nvPr>
        </p:nvSpPr>
        <p:spPr>
          <a:xfrm>
            <a:off x="666900" y="4715125"/>
            <a:ext cx="5335250" cy="446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p13:notes"/>
          <p:cNvSpPr>
            <a:spLocks noGrp="1" noRot="1" noChangeAspect="1"/>
          </p:cNvSpPr>
          <p:nvPr>
            <p:ph type="sldImg" idx="2"/>
          </p:nvPr>
        </p:nvSpPr>
        <p:spPr>
          <a:xfrm>
            <a:off x="1111725" y="744475"/>
            <a:ext cx="4446250" cy="37224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p2:notes"/>
          <p:cNvSpPr txBox="1">
            <a:spLocks noGrp="1"/>
          </p:cNvSpPr>
          <p:nvPr>
            <p:ph type="body" idx="1"/>
          </p:nvPr>
        </p:nvSpPr>
        <p:spPr>
          <a:xfrm>
            <a:off x="666900" y="4715125"/>
            <a:ext cx="5335250" cy="446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6" name="Google Shape;126;p2:notes"/>
          <p:cNvSpPr>
            <a:spLocks noGrp="1" noRot="1" noChangeAspect="1"/>
          </p:cNvSpPr>
          <p:nvPr>
            <p:ph type="sldImg" idx="2"/>
          </p:nvPr>
        </p:nvSpPr>
        <p:spPr>
          <a:xfrm>
            <a:off x="1111725" y="744475"/>
            <a:ext cx="4446250" cy="37224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3:notes"/>
          <p:cNvSpPr txBox="1">
            <a:spLocks noGrp="1"/>
          </p:cNvSpPr>
          <p:nvPr>
            <p:ph type="body" idx="1"/>
          </p:nvPr>
        </p:nvSpPr>
        <p:spPr>
          <a:xfrm>
            <a:off x="666900" y="4715125"/>
            <a:ext cx="5335250" cy="446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3" name="Google Shape;133;p3:notes"/>
          <p:cNvSpPr>
            <a:spLocks noGrp="1" noRot="1" noChangeAspect="1"/>
          </p:cNvSpPr>
          <p:nvPr>
            <p:ph type="sldImg" idx="2"/>
          </p:nvPr>
        </p:nvSpPr>
        <p:spPr>
          <a:xfrm>
            <a:off x="854075" y="744538"/>
            <a:ext cx="4960938"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p4:notes"/>
          <p:cNvSpPr txBox="1">
            <a:spLocks noGrp="1"/>
          </p:cNvSpPr>
          <p:nvPr>
            <p:ph type="body" idx="1"/>
          </p:nvPr>
        </p:nvSpPr>
        <p:spPr>
          <a:xfrm>
            <a:off x="666900" y="4715125"/>
            <a:ext cx="5335250" cy="446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0" name="Google Shape;140;p4:notes"/>
          <p:cNvSpPr>
            <a:spLocks noGrp="1" noRot="1" noChangeAspect="1"/>
          </p:cNvSpPr>
          <p:nvPr>
            <p:ph type="sldImg" idx="2"/>
          </p:nvPr>
        </p:nvSpPr>
        <p:spPr>
          <a:xfrm>
            <a:off x="1111725" y="744475"/>
            <a:ext cx="4446250" cy="37224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p5:notes"/>
          <p:cNvSpPr txBox="1">
            <a:spLocks noGrp="1"/>
          </p:cNvSpPr>
          <p:nvPr>
            <p:ph type="body" idx="1"/>
          </p:nvPr>
        </p:nvSpPr>
        <p:spPr>
          <a:xfrm>
            <a:off x="666900" y="4715125"/>
            <a:ext cx="5335250" cy="446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7" name="Google Shape;147;p5:notes"/>
          <p:cNvSpPr>
            <a:spLocks noGrp="1" noRot="1" noChangeAspect="1"/>
          </p:cNvSpPr>
          <p:nvPr>
            <p:ph type="sldImg" idx="2"/>
          </p:nvPr>
        </p:nvSpPr>
        <p:spPr>
          <a:xfrm>
            <a:off x="854075" y="744538"/>
            <a:ext cx="4960938"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6:notes"/>
          <p:cNvSpPr txBox="1">
            <a:spLocks noGrp="1"/>
          </p:cNvSpPr>
          <p:nvPr>
            <p:ph type="body" idx="1"/>
          </p:nvPr>
        </p:nvSpPr>
        <p:spPr>
          <a:xfrm>
            <a:off x="666900" y="4715125"/>
            <a:ext cx="5335250" cy="446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4" name="Google Shape;154;p6:notes"/>
          <p:cNvSpPr>
            <a:spLocks noGrp="1" noRot="1" noChangeAspect="1"/>
          </p:cNvSpPr>
          <p:nvPr>
            <p:ph type="sldImg" idx="2"/>
          </p:nvPr>
        </p:nvSpPr>
        <p:spPr>
          <a:xfrm>
            <a:off x="854075" y="744538"/>
            <a:ext cx="4960938"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p7:notes"/>
          <p:cNvSpPr txBox="1">
            <a:spLocks noGrp="1"/>
          </p:cNvSpPr>
          <p:nvPr>
            <p:ph type="body" idx="1"/>
          </p:nvPr>
        </p:nvSpPr>
        <p:spPr>
          <a:xfrm>
            <a:off x="666900" y="4715125"/>
            <a:ext cx="5335250" cy="446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1" name="Google Shape;161;p7:notes"/>
          <p:cNvSpPr>
            <a:spLocks noGrp="1" noRot="1" noChangeAspect="1"/>
          </p:cNvSpPr>
          <p:nvPr>
            <p:ph type="sldImg" idx="2"/>
          </p:nvPr>
        </p:nvSpPr>
        <p:spPr>
          <a:xfrm>
            <a:off x="854075" y="744538"/>
            <a:ext cx="4960938"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8:notes"/>
          <p:cNvSpPr txBox="1">
            <a:spLocks noGrp="1"/>
          </p:cNvSpPr>
          <p:nvPr>
            <p:ph type="body" idx="1"/>
          </p:nvPr>
        </p:nvSpPr>
        <p:spPr>
          <a:xfrm>
            <a:off x="666900" y="4715125"/>
            <a:ext cx="5335250" cy="446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8" name="Google Shape;168;p8:notes"/>
          <p:cNvSpPr>
            <a:spLocks noGrp="1" noRot="1" noChangeAspect="1"/>
          </p:cNvSpPr>
          <p:nvPr>
            <p:ph type="sldImg" idx="2"/>
          </p:nvPr>
        </p:nvSpPr>
        <p:spPr>
          <a:xfrm>
            <a:off x="854075" y="744538"/>
            <a:ext cx="4960938"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p9:notes"/>
          <p:cNvSpPr txBox="1">
            <a:spLocks noGrp="1"/>
          </p:cNvSpPr>
          <p:nvPr>
            <p:ph type="body" idx="1"/>
          </p:nvPr>
        </p:nvSpPr>
        <p:spPr>
          <a:xfrm>
            <a:off x="666900" y="4715125"/>
            <a:ext cx="5335250" cy="446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5" name="Google Shape;175;p9:notes"/>
          <p:cNvSpPr>
            <a:spLocks noGrp="1" noRot="1" noChangeAspect="1"/>
          </p:cNvSpPr>
          <p:nvPr>
            <p:ph type="sldImg" idx="2"/>
          </p:nvPr>
        </p:nvSpPr>
        <p:spPr>
          <a:xfrm>
            <a:off x="1111725" y="744475"/>
            <a:ext cx="4446250" cy="37224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3"/>
        <p:cNvGrpSpPr/>
        <p:nvPr/>
      </p:nvGrpSpPr>
      <p:grpSpPr>
        <a:xfrm>
          <a:off x="0" y="0"/>
          <a:ext cx="0" cy="0"/>
          <a:chOff x="0" y="0"/>
          <a:chExt cx="0" cy="0"/>
        </a:xfrm>
      </p:grpSpPr>
      <p:sp>
        <p:nvSpPr>
          <p:cNvPr id="14" name="Google Shape;14;p15"/>
          <p:cNvSpPr txBox="1">
            <a:spLocks noGrp="1"/>
          </p:cNvSpPr>
          <p:nvPr>
            <p:ph type="ctrTitle"/>
          </p:nvPr>
        </p:nvSpPr>
        <p:spPr>
          <a:xfrm>
            <a:off x="762000" y="3200400"/>
            <a:ext cx="7543800" cy="152400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80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15"/>
          <p:cNvSpPr txBox="1">
            <a:spLocks noGrp="1"/>
          </p:cNvSpPr>
          <p:nvPr>
            <p:ph type="subTitle" idx="1"/>
          </p:nvPr>
        </p:nvSpPr>
        <p:spPr>
          <a:xfrm>
            <a:off x="762000" y="4724400"/>
            <a:ext cx="6858000" cy="990600"/>
          </a:xfrm>
          <a:prstGeom prst="rect">
            <a:avLst/>
          </a:prstGeom>
          <a:noFill/>
          <a:ln>
            <a:noFill/>
          </a:ln>
        </p:spPr>
        <p:txBody>
          <a:bodyPr spcFirstLastPara="1" wrap="square" lIns="91425" tIns="45700" rIns="91425" bIns="45700" anchor="t" anchorCtr="0">
            <a:normAutofit/>
          </a:bodyPr>
          <a:lstStyle>
            <a:lvl1pPr lvl="0" algn="l">
              <a:spcBef>
                <a:spcPts val="560"/>
              </a:spcBef>
              <a:spcAft>
                <a:spcPts val="0"/>
              </a:spcAft>
              <a:buSzPts val="2800"/>
              <a:buNone/>
              <a:defRPr sz="2800">
                <a:solidFill>
                  <a:schemeClr val="dk2"/>
                </a:solidFill>
              </a:defRPr>
            </a:lvl1pPr>
            <a:lvl2pPr lvl="1" algn="ctr">
              <a:spcBef>
                <a:spcPts val="440"/>
              </a:spcBef>
              <a:spcAft>
                <a:spcPts val="0"/>
              </a:spcAft>
              <a:buSzPts val="2200"/>
              <a:buNone/>
              <a:defRPr>
                <a:solidFill>
                  <a:srgbClr val="888888"/>
                </a:solidFill>
              </a:defRPr>
            </a:lvl2pPr>
            <a:lvl3pPr lvl="2" algn="ctr">
              <a:spcBef>
                <a:spcPts val="400"/>
              </a:spcBef>
              <a:spcAft>
                <a:spcPts val="0"/>
              </a:spcAft>
              <a:buSzPts val="2000"/>
              <a:buNone/>
              <a:defRPr>
                <a:solidFill>
                  <a:srgbClr val="888888"/>
                </a:solidFill>
              </a:defRPr>
            </a:lvl3pPr>
            <a:lvl4pPr lvl="3" algn="ctr">
              <a:spcBef>
                <a:spcPts val="360"/>
              </a:spcBef>
              <a:spcAft>
                <a:spcPts val="0"/>
              </a:spcAft>
              <a:buSzPts val="1800"/>
              <a:buNone/>
              <a:defRPr>
                <a:solidFill>
                  <a:srgbClr val="888888"/>
                </a:solidFill>
              </a:defRPr>
            </a:lvl4pPr>
            <a:lvl5pPr lvl="4" algn="ctr">
              <a:spcBef>
                <a:spcPts val="360"/>
              </a:spcBef>
              <a:spcAft>
                <a:spcPts val="0"/>
              </a:spcAft>
              <a:buSzPts val="1800"/>
              <a:buNone/>
              <a:defRPr>
                <a:solidFill>
                  <a:srgbClr val="888888"/>
                </a:solidFill>
              </a:defRPr>
            </a:lvl5pPr>
            <a:lvl6pPr lvl="5" algn="ctr">
              <a:spcBef>
                <a:spcPts val="320"/>
              </a:spcBef>
              <a:spcAft>
                <a:spcPts val="0"/>
              </a:spcAft>
              <a:buSzPts val="1600"/>
              <a:buNone/>
              <a:defRPr>
                <a:solidFill>
                  <a:srgbClr val="888888"/>
                </a:solidFill>
              </a:defRPr>
            </a:lvl6pPr>
            <a:lvl7pPr lvl="6" algn="ctr">
              <a:spcBef>
                <a:spcPts val="320"/>
              </a:spcBef>
              <a:spcAft>
                <a:spcPts val="0"/>
              </a:spcAft>
              <a:buSzPts val="1600"/>
              <a:buNone/>
              <a:defRPr>
                <a:solidFill>
                  <a:srgbClr val="888888"/>
                </a:solidFill>
              </a:defRPr>
            </a:lvl7pPr>
            <a:lvl8pPr lvl="7" algn="ctr">
              <a:spcBef>
                <a:spcPts val="320"/>
              </a:spcBef>
              <a:spcAft>
                <a:spcPts val="0"/>
              </a:spcAft>
              <a:buSzPts val="1600"/>
              <a:buNone/>
              <a:defRPr>
                <a:solidFill>
                  <a:srgbClr val="888888"/>
                </a:solidFill>
              </a:defRPr>
            </a:lvl8pPr>
            <a:lvl9pPr lvl="8" algn="ctr">
              <a:spcBef>
                <a:spcPts val="320"/>
              </a:spcBef>
              <a:spcAft>
                <a:spcPts val="0"/>
              </a:spcAft>
              <a:buSzPts val="1600"/>
              <a:buNone/>
              <a:defRPr>
                <a:solidFill>
                  <a:srgbClr val="888888"/>
                </a:solidFill>
              </a:defRPr>
            </a:lvl9pPr>
          </a:lstStyle>
          <a:p>
            <a:endParaRPr/>
          </a:p>
        </p:txBody>
      </p:sp>
      <p:sp>
        <p:nvSpPr>
          <p:cNvPr id="16" name="Google Shape;16;p15"/>
          <p:cNvSpPr txBox="1">
            <a:spLocks noGrp="1"/>
          </p:cNvSpPr>
          <p:nvPr>
            <p:ph type="dt" idx="10"/>
          </p:nvPr>
        </p:nvSpPr>
        <p:spPr>
          <a:xfrm>
            <a:off x="6248400" y="6208712"/>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15"/>
          <p:cNvSpPr txBox="1">
            <a:spLocks noGrp="1"/>
          </p:cNvSpPr>
          <p:nvPr>
            <p:ph type="ftr" idx="11"/>
          </p:nvPr>
        </p:nvSpPr>
        <p:spPr>
          <a:xfrm>
            <a:off x="762000" y="6208712"/>
            <a:ext cx="4873625"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8" name="Google Shape;18;p15"/>
          <p:cNvSpPr txBox="1">
            <a:spLocks noGrp="1"/>
          </p:cNvSpPr>
          <p:nvPr>
            <p:ph type="sldNum" idx="12"/>
          </p:nvPr>
        </p:nvSpPr>
        <p:spPr>
          <a:xfrm>
            <a:off x="7620000" y="5688012"/>
            <a:ext cx="7620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262626"/>
              </a:buClr>
              <a:buSzPts val="2400"/>
              <a:buFont typeface="Impact"/>
              <a:buNone/>
              <a:defRPr sz="2400" b="0" i="0" u="none">
                <a:solidFill>
                  <a:srgbClr val="262626"/>
                </a:solidFill>
                <a:latin typeface="Impact"/>
                <a:ea typeface="Impact"/>
                <a:cs typeface="Impact"/>
                <a:sym typeface="Impact"/>
              </a:defRPr>
            </a:lvl1pPr>
            <a:lvl2pPr marL="0" marR="0" lvl="1" indent="0" algn="r">
              <a:lnSpc>
                <a:spcPct val="100000"/>
              </a:lnSpc>
              <a:spcBef>
                <a:spcPts val="0"/>
              </a:spcBef>
              <a:spcAft>
                <a:spcPts val="0"/>
              </a:spcAft>
              <a:buClr>
                <a:srgbClr val="262626"/>
              </a:buClr>
              <a:buSzPts val="2400"/>
              <a:buFont typeface="Impact"/>
              <a:buNone/>
              <a:defRPr sz="2400" b="0" i="0" u="none">
                <a:solidFill>
                  <a:srgbClr val="262626"/>
                </a:solidFill>
                <a:latin typeface="Impact"/>
                <a:ea typeface="Impact"/>
                <a:cs typeface="Impact"/>
                <a:sym typeface="Impact"/>
              </a:defRPr>
            </a:lvl2pPr>
            <a:lvl3pPr marL="0" marR="0" lvl="2" indent="0" algn="r">
              <a:lnSpc>
                <a:spcPct val="100000"/>
              </a:lnSpc>
              <a:spcBef>
                <a:spcPts val="0"/>
              </a:spcBef>
              <a:spcAft>
                <a:spcPts val="0"/>
              </a:spcAft>
              <a:buClr>
                <a:srgbClr val="262626"/>
              </a:buClr>
              <a:buSzPts val="2400"/>
              <a:buFont typeface="Impact"/>
              <a:buNone/>
              <a:defRPr sz="2400" b="0" i="0" u="none">
                <a:solidFill>
                  <a:srgbClr val="262626"/>
                </a:solidFill>
                <a:latin typeface="Impact"/>
                <a:ea typeface="Impact"/>
                <a:cs typeface="Impact"/>
                <a:sym typeface="Impact"/>
              </a:defRPr>
            </a:lvl3pPr>
            <a:lvl4pPr marL="0" marR="0" lvl="3" indent="0" algn="r">
              <a:lnSpc>
                <a:spcPct val="100000"/>
              </a:lnSpc>
              <a:spcBef>
                <a:spcPts val="0"/>
              </a:spcBef>
              <a:spcAft>
                <a:spcPts val="0"/>
              </a:spcAft>
              <a:buClr>
                <a:srgbClr val="262626"/>
              </a:buClr>
              <a:buSzPts val="2400"/>
              <a:buFont typeface="Impact"/>
              <a:buNone/>
              <a:defRPr sz="2400" b="0" i="0" u="none">
                <a:solidFill>
                  <a:srgbClr val="262626"/>
                </a:solidFill>
                <a:latin typeface="Impact"/>
                <a:ea typeface="Impact"/>
                <a:cs typeface="Impact"/>
                <a:sym typeface="Impact"/>
              </a:defRPr>
            </a:lvl4pPr>
            <a:lvl5pPr marL="0" marR="0" lvl="4" indent="0" algn="r">
              <a:lnSpc>
                <a:spcPct val="100000"/>
              </a:lnSpc>
              <a:spcBef>
                <a:spcPts val="0"/>
              </a:spcBef>
              <a:spcAft>
                <a:spcPts val="0"/>
              </a:spcAft>
              <a:buClr>
                <a:srgbClr val="262626"/>
              </a:buClr>
              <a:buSzPts val="2400"/>
              <a:buFont typeface="Impact"/>
              <a:buNone/>
              <a:defRPr sz="2400" b="0" i="0" u="none">
                <a:solidFill>
                  <a:srgbClr val="262626"/>
                </a:solidFill>
                <a:latin typeface="Impact"/>
                <a:ea typeface="Impact"/>
                <a:cs typeface="Impact"/>
                <a:sym typeface="Impact"/>
              </a:defRPr>
            </a:lvl5pPr>
            <a:lvl6pPr marL="0" marR="0" lvl="5" indent="0" algn="r">
              <a:lnSpc>
                <a:spcPct val="100000"/>
              </a:lnSpc>
              <a:spcBef>
                <a:spcPts val="0"/>
              </a:spcBef>
              <a:spcAft>
                <a:spcPts val="0"/>
              </a:spcAft>
              <a:buClr>
                <a:srgbClr val="262626"/>
              </a:buClr>
              <a:buSzPts val="2400"/>
              <a:buFont typeface="Impact"/>
              <a:buNone/>
              <a:defRPr sz="2400" b="0" i="0" u="none">
                <a:solidFill>
                  <a:srgbClr val="262626"/>
                </a:solidFill>
                <a:latin typeface="Impact"/>
                <a:ea typeface="Impact"/>
                <a:cs typeface="Impact"/>
                <a:sym typeface="Impact"/>
              </a:defRPr>
            </a:lvl6pPr>
            <a:lvl7pPr marL="0" marR="0" lvl="6" indent="0" algn="r">
              <a:lnSpc>
                <a:spcPct val="100000"/>
              </a:lnSpc>
              <a:spcBef>
                <a:spcPts val="0"/>
              </a:spcBef>
              <a:spcAft>
                <a:spcPts val="0"/>
              </a:spcAft>
              <a:buClr>
                <a:srgbClr val="262626"/>
              </a:buClr>
              <a:buSzPts val="2400"/>
              <a:buFont typeface="Impact"/>
              <a:buNone/>
              <a:defRPr sz="2400" b="0" i="0" u="none">
                <a:solidFill>
                  <a:srgbClr val="262626"/>
                </a:solidFill>
                <a:latin typeface="Impact"/>
                <a:ea typeface="Impact"/>
                <a:cs typeface="Impact"/>
                <a:sym typeface="Impact"/>
              </a:defRPr>
            </a:lvl7pPr>
            <a:lvl8pPr marL="0" marR="0" lvl="7" indent="0" algn="r">
              <a:lnSpc>
                <a:spcPct val="100000"/>
              </a:lnSpc>
              <a:spcBef>
                <a:spcPts val="0"/>
              </a:spcBef>
              <a:spcAft>
                <a:spcPts val="0"/>
              </a:spcAft>
              <a:buClr>
                <a:srgbClr val="262626"/>
              </a:buClr>
              <a:buSzPts val="2400"/>
              <a:buFont typeface="Impact"/>
              <a:buNone/>
              <a:defRPr sz="2400" b="0" i="0" u="none">
                <a:solidFill>
                  <a:srgbClr val="262626"/>
                </a:solidFill>
                <a:latin typeface="Impact"/>
                <a:ea typeface="Impact"/>
                <a:cs typeface="Impact"/>
                <a:sym typeface="Impact"/>
              </a:defRPr>
            </a:lvl8pPr>
            <a:lvl9pPr marL="0" marR="0" lvl="8" indent="0" algn="r">
              <a:lnSpc>
                <a:spcPct val="100000"/>
              </a:lnSpc>
              <a:spcBef>
                <a:spcPts val="0"/>
              </a:spcBef>
              <a:spcAft>
                <a:spcPts val="0"/>
              </a:spcAft>
              <a:buClr>
                <a:srgbClr val="262626"/>
              </a:buClr>
              <a:buSzPts val="2400"/>
              <a:buFont typeface="Impact"/>
              <a:buNone/>
              <a:defRPr sz="2400" b="0" i="0" u="none">
                <a:solidFill>
                  <a:srgbClr val="262626"/>
                </a:solidFill>
                <a:latin typeface="Impact"/>
                <a:ea typeface="Impact"/>
                <a:cs typeface="Impact"/>
                <a:sym typeface="Impact"/>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92"/>
        <p:cNvGrpSpPr/>
        <p:nvPr/>
      </p:nvGrpSpPr>
      <p:grpSpPr>
        <a:xfrm>
          <a:off x="0" y="0"/>
          <a:ext cx="0" cy="0"/>
          <a:chOff x="0" y="0"/>
          <a:chExt cx="0" cy="0"/>
        </a:xfrm>
      </p:grpSpPr>
      <p:sp>
        <p:nvSpPr>
          <p:cNvPr id="93" name="Google Shape;93;p27"/>
          <p:cNvSpPr txBox="1">
            <a:spLocks noGrp="1"/>
          </p:cNvSpPr>
          <p:nvPr>
            <p:ph type="title"/>
          </p:nvPr>
        </p:nvSpPr>
        <p:spPr>
          <a:xfrm>
            <a:off x="762000" y="4572000"/>
            <a:ext cx="6781800" cy="160020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4" name="Google Shape;94;p27"/>
          <p:cNvSpPr txBox="1">
            <a:spLocks noGrp="1"/>
          </p:cNvSpPr>
          <p:nvPr>
            <p:ph type="body" idx="1"/>
          </p:nvPr>
        </p:nvSpPr>
        <p:spPr>
          <a:xfrm>
            <a:off x="758952" y="609600"/>
            <a:ext cx="3657600" cy="639762"/>
          </a:xfrm>
          <a:prstGeom prst="rect">
            <a:avLst/>
          </a:prstGeom>
          <a:noFill/>
          <a:ln>
            <a:noFill/>
          </a:ln>
        </p:spPr>
        <p:txBody>
          <a:bodyPr spcFirstLastPara="1" wrap="square" lIns="91425" tIns="45700" rIns="91425" bIns="45700" anchor="b" anchorCtr="0">
            <a:noAutofit/>
          </a:bodyPr>
          <a:lstStyle>
            <a:lvl1pPr marL="457200" lvl="0" indent="-228600" algn="l">
              <a:spcBef>
                <a:spcPts val="560"/>
              </a:spcBef>
              <a:spcAft>
                <a:spcPts val="0"/>
              </a:spcAft>
              <a:buSzPts val="2800"/>
              <a:buNone/>
              <a:defRPr sz="2800" b="0">
                <a:latin typeface="Impact"/>
                <a:ea typeface="Impact"/>
                <a:cs typeface="Impact"/>
                <a:sym typeface="Impact"/>
              </a:defRPr>
            </a:lvl1pPr>
            <a:lvl2pPr marL="914400" lvl="1" indent="-228600" algn="l">
              <a:spcBef>
                <a:spcPts val="400"/>
              </a:spcBef>
              <a:spcAft>
                <a:spcPts val="0"/>
              </a:spcAft>
              <a:buSzPts val="2000"/>
              <a:buNone/>
              <a:defRPr sz="2000" b="1"/>
            </a:lvl2pPr>
            <a:lvl3pPr marL="1371600" lvl="2" indent="-228600" algn="l">
              <a:spcBef>
                <a:spcPts val="360"/>
              </a:spcBef>
              <a:spcAft>
                <a:spcPts val="0"/>
              </a:spcAft>
              <a:buSzPts val="1800"/>
              <a:buNone/>
              <a:defRPr sz="1800" b="1"/>
            </a:lvl3pPr>
            <a:lvl4pPr marL="1828800" lvl="3" indent="-228600" algn="l">
              <a:spcBef>
                <a:spcPts val="320"/>
              </a:spcBef>
              <a:spcAft>
                <a:spcPts val="0"/>
              </a:spcAft>
              <a:buSzPts val="1600"/>
              <a:buNone/>
              <a:defRPr sz="1600" b="1"/>
            </a:lvl4pPr>
            <a:lvl5pPr marL="2286000" lvl="4" indent="-228600" algn="l">
              <a:spcBef>
                <a:spcPts val="320"/>
              </a:spcBef>
              <a:spcAft>
                <a:spcPts val="0"/>
              </a:spcAft>
              <a:buSzPts val="1600"/>
              <a:buNone/>
              <a:defRPr sz="1600" b="1"/>
            </a:lvl5pPr>
            <a:lvl6pPr marL="2743200" lvl="5" indent="-228600" algn="l">
              <a:spcBef>
                <a:spcPts val="320"/>
              </a:spcBef>
              <a:spcAft>
                <a:spcPts val="0"/>
              </a:spcAft>
              <a:buSzPts val="1600"/>
              <a:buNone/>
              <a:defRPr sz="1600" b="1"/>
            </a:lvl6pPr>
            <a:lvl7pPr marL="3200400" lvl="6" indent="-228600" algn="l">
              <a:spcBef>
                <a:spcPts val="320"/>
              </a:spcBef>
              <a:spcAft>
                <a:spcPts val="0"/>
              </a:spcAft>
              <a:buSzPts val="1600"/>
              <a:buNone/>
              <a:defRPr sz="1600" b="1"/>
            </a:lvl7pPr>
            <a:lvl8pPr marL="3657600" lvl="7" indent="-228600" algn="l">
              <a:spcBef>
                <a:spcPts val="320"/>
              </a:spcBef>
              <a:spcAft>
                <a:spcPts val="0"/>
              </a:spcAft>
              <a:buSzPts val="1600"/>
              <a:buNone/>
              <a:defRPr sz="1600" b="1"/>
            </a:lvl8pPr>
            <a:lvl9pPr marL="4114800" lvl="8" indent="-228600" algn="l">
              <a:spcBef>
                <a:spcPts val="320"/>
              </a:spcBef>
              <a:spcAft>
                <a:spcPts val="0"/>
              </a:spcAft>
              <a:buSzPts val="1600"/>
              <a:buNone/>
              <a:defRPr sz="1600" b="1"/>
            </a:lvl9pPr>
          </a:lstStyle>
          <a:p>
            <a:endParaRPr/>
          </a:p>
        </p:txBody>
      </p:sp>
      <p:sp>
        <p:nvSpPr>
          <p:cNvPr id="95" name="Google Shape;95;p27"/>
          <p:cNvSpPr txBox="1">
            <a:spLocks noGrp="1"/>
          </p:cNvSpPr>
          <p:nvPr>
            <p:ph type="body" idx="2"/>
          </p:nvPr>
        </p:nvSpPr>
        <p:spPr>
          <a:xfrm>
            <a:off x="758952" y="1329264"/>
            <a:ext cx="3657600" cy="3048000"/>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SzPts val="2400"/>
              <a:buChar char="•"/>
              <a:defRPr sz="2400"/>
            </a:lvl1pPr>
            <a:lvl2pPr marL="914400" lvl="1" indent="-355600" algn="l">
              <a:spcBef>
                <a:spcPts val="400"/>
              </a:spcBef>
              <a:spcAft>
                <a:spcPts val="0"/>
              </a:spcAft>
              <a:buSzPts val="2000"/>
              <a:buChar char="•"/>
              <a:defRPr sz="2000"/>
            </a:lvl2pPr>
            <a:lvl3pPr marL="1371600" lvl="2" indent="-342900" algn="l">
              <a:spcBef>
                <a:spcPts val="360"/>
              </a:spcBef>
              <a:spcAft>
                <a:spcPts val="0"/>
              </a:spcAft>
              <a:buSzPts val="1800"/>
              <a:buChar char="•"/>
              <a:defRPr sz="1800"/>
            </a:lvl3pPr>
            <a:lvl4pPr marL="1828800" lvl="3" indent="-330200" algn="l">
              <a:spcBef>
                <a:spcPts val="320"/>
              </a:spcBef>
              <a:spcAft>
                <a:spcPts val="0"/>
              </a:spcAft>
              <a:buSzPts val="1600"/>
              <a:buChar char="•"/>
              <a:defRPr sz="1600"/>
            </a:lvl4pPr>
            <a:lvl5pPr marL="2286000" lvl="4" indent="-330200" algn="l">
              <a:spcBef>
                <a:spcPts val="320"/>
              </a:spcBef>
              <a:spcAft>
                <a:spcPts val="0"/>
              </a:spcAft>
              <a:buSzPts val="1600"/>
              <a:buChar char="•"/>
              <a:defRPr sz="1600"/>
            </a:lvl5pPr>
            <a:lvl6pPr marL="2743200" lvl="5" indent="-330200" algn="l">
              <a:spcBef>
                <a:spcPts val="320"/>
              </a:spcBef>
              <a:spcAft>
                <a:spcPts val="0"/>
              </a:spcAft>
              <a:buSzPts val="1600"/>
              <a:buChar char="•"/>
              <a:defRPr sz="1600"/>
            </a:lvl6pPr>
            <a:lvl7pPr marL="3200400" lvl="6" indent="-330200" algn="l">
              <a:spcBef>
                <a:spcPts val="320"/>
              </a:spcBef>
              <a:spcAft>
                <a:spcPts val="0"/>
              </a:spcAft>
              <a:buSzPts val="1600"/>
              <a:buChar char="•"/>
              <a:defRPr sz="1600"/>
            </a:lvl7pPr>
            <a:lvl8pPr marL="3657600" lvl="7" indent="-330200" algn="l">
              <a:spcBef>
                <a:spcPts val="320"/>
              </a:spcBef>
              <a:spcAft>
                <a:spcPts val="0"/>
              </a:spcAft>
              <a:buSzPts val="1600"/>
              <a:buChar char="•"/>
              <a:defRPr sz="1600"/>
            </a:lvl8pPr>
            <a:lvl9pPr marL="4114800" lvl="8" indent="-330200" algn="l">
              <a:spcBef>
                <a:spcPts val="320"/>
              </a:spcBef>
              <a:spcAft>
                <a:spcPts val="0"/>
              </a:spcAft>
              <a:buSzPts val="1600"/>
              <a:buChar char="•"/>
              <a:defRPr sz="1600"/>
            </a:lvl9pPr>
          </a:lstStyle>
          <a:p>
            <a:endParaRPr/>
          </a:p>
        </p:txBody>
      </p:sp>
      <p:sp>
        <p:nvSpPr>
          <p:cNvPr id="96" name="Google Shape;96;p27"/>
          <p:cNvSpPr txBox="1">
            <a:spLocks noGrp="1"/>
          </p:cNvSpPr>
          <p:nvPr>
            <p:ph type="body" idx="3"/>
          </p:nvPr>
        </p:nvSpPr>
        <p:spPr>
          <a:xfrm>
            <a:off x="4645152" y="609600"/>
            <a:ext cx="3657600" cy="639762"/>
          </a:xfrm>
          <a:prstGeom prst="rect">
            <a:avLst/>
          </a:prstGeom>
          <a:noFill/>
          <a:ln>
            <a:noFill/>
          </a:ln>
        </p:spPr>
        <p:txBody>
          <a:bodyPr spcFirstLastPara="1" wrap="square" lIns="91425" tIns="45700" rIns="91425" bIns="45700" anchor="b" anchorCtr="0">
            <a:noAutofit/>
          </a:bodyPr>
          <a:lstStyle>
            <a:lvl1pPr marL="457200" lvl="0" indent="-228600" algn="l">
              <a:spcBef>
                <a:spcPts val="560"/>
              </a:spcBef>
              <a:spcAft>
                <a:spcPts val="0"/>
              </a:spcAft>
              <a:buSzPts val="2800"/>
              <a:buNone/>
              <a:defRPr sz="2800" b="0">
                <a:latin typeface="Impact"/>
                <a:ea typeface="Impact"/>
                <a:cs typeface="Impact"/>
                <a:sym typeface="Impact"/>
              </a:defRPr>
            </a:lvl1pPr>
            <a:lvl2pPr marL="914400" lvl="1" indent="-228600" algn="l">
              <a:spcBef>
                <a:spcPts val="400"/>
              </a:spcBef>
              <a:spcAft>
                <a:spcPts val="0"/>
              </a:spcAft>
              <a:buSzPts val="2000"/>
              <a:buNone/>
              <a:defRPr sz="2000" b="1"/>
            </a:lvl2pPr>
            <a:lvl3pPr marL="1371600" lvl="2" indent="-228600" algn="l">
              <a:spcBef>
                <a:spcPts val="360"/>
              </a:spcBef>
              <a:spcAft>
                <a:spcPts val="0"/>
              </a:spcAft>
              <a:buSzPts val="1800"/>
              <a:buNone/>
              <a:defRPr sz="1800" b="1"/>
            </a:lvl3pPr>
            <a:lvl4pPr marL="1828800" lvl="3" indent="-228600" algn="l">
              <a:spcBef>
                <a:spcPts val="320"/>
              </a:spcBef>
              <a:spcAft>
                <a:spcPts val="0"/>
              </a:spcAft>
              <a:buSzPts val="1600"/>
              <a:buNone/>
              <a:defRPr sz="1600" b="1"/>
            </a:lvl4pPr>
            <a:lvl5pPr marL="2286000" lvl="4" indent="-228600" algn="l">
              <a:spcBef>
                <a:spcPts val="320"/>
              </a:spcBef>
              <a:spcAft>
                <a:spcPts val="0"/>
              </a:spcAft>
              <a:buSzPts val="1600"/>
              <a:buNone/>
              <a:defRPr sz="1600" b="1"/>
            </a:lvl5pPr>
            <a:lvl6pPr marL="2743200" lvl="5" indent="-228600" algn="l">
              <a:spcBef>
                <a:spcPts val="320"/>
              </a:spcBef>
              <a:spcAft>
                <a:spcPts val="0"/>
              </a:spcAft>
              <a:buSzPts val="1600"/>
              <a:buNone/>
              <a:defRPr sz="1600" b="1"/>
            </a:lvl6pPr>
            <a:lvl7pPr marL="3200400" lvl="6" indent="-228600" algn="l">
              <a:spcBef>
                <a:spcPts val="320"/>
              </a:spcBef>
              <a:spcAft>
                <a:spcPts val="0"/>
              </a:spcAft>
              <a:buSzPts val="1600"/>
              <a:buNone/>
              <a:defRPr sz="1600" b="1"/>
            </a:lvl7pPr>
            <a:lvl8pPr marL="3657600" lvl="7" indent="-228600" algn="l">
              <a:spcBef>
                <a:spcPts val="320"/>
              </a:spcBef>
              <a:spcAft>
                <a:spcPts val="0"/>
              </a:spcAft>
              <a:buSzPts val="1600"/>
              <a:buNone/>
              <a:defRPr sz="1600" b="1"/>
            </a:lvl8pPr>
            <a:lvl9pPr marL="4114800" lvl="8" indent="-228600" algn="l">
              <a:spcBef>
                <a:spcPts val="320"/>
              </a:spcBef>
              <a:spcAft>
                <a:spcPts val="0"/>
              </a:spcAft>
              <a:buSzPts val="1600"/>
              <a:buNone/>
              <a:defRPr sz="1600" b="1"/>
            </a:lvl9pPr>
          </a:lstStyle>
          <a:p>
            <a:endParaRPr/>
          </a:p>
        </p:txBody>
      </p:sp>
      <p:sp>
        <p:nvSpPr>
          <p:cNvPr id="97" name="Google Shape;97;p27"/>
          <p:cNvSpPr txBox="1">
            <a:spLocks noGrp="1"/>
          </p:cNvSpPr>
          <p:nvPr>
            <p:ph type="body" idx="4"/>
          </p:nvPr>
        </p:nvSpPr>
        <p:spPr>
          <a:xfrm>
            <a:off x="4645152" y="1329264"/>
            <a:ext cx="3657600" cy="3048000"/>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SzPts val="2400"/>
              <a:buChar char="•"/>
              <a:defRPr sz="2400"/>
            </a:lvl1pPr>
            <a:lvl2pPr marL="914400" lvl="1" indent="-355600" algn="l">
              <a:spcBef>
                <a:spcPts val="400"/>
              </a:spcBef>
              <a:spcAft>
                <a:spcPts val="0"/>
              </a:spcAft>
              <a:buSzPts val="2000"/>
              <a:buChar char="•"/>
              <a:defRPr sz="2000"/>
            </a:lvl2pPr>
            <a:lvl3pPr marL="1371600" lvl="2" indent="-342900" algn="l">
              <a:spcBef>
                <a:spcPts val="360"/>
              </a:spcBef>
              <a:spcAft>
                <a:spcPts val="0"/>
              </a:spcAft>
              <a:buSzPts val="1800"/>
              <a:buChar char="•"/>
              <a:defRPr sz="1800"/>
            </a:lvl3pPr>
            <a:lvl4pPr marL="1828800" lvl="3" indent="-330200" algn="l">
              <a:spcBef>
                <a:spcPts val="320"/>
              </a:spcBef>
              <a:spcAft>
                <a:spcPts val="0"/>
              </a:spcAft>
              <a:buSzPts val="1600"/>
              <a:buChar char="•"/>
              <a:defRPr sz="1600"/>
            </a:lvl4pPr>
            <a:lvl5pPr marL="2286000" lvl="4" indent="-330200" algn="l">
              <a:spcBef>
                <a:spcPts val="320"/>
              </a:spcBef>
              <a:spcAft>
                <a:spcPts val="0"/>
              </a:spcAft>
              <a:buSzPts val="1600"/>
              <a:buChar char="•"/>
              <a:defRPr sz="1600"/>
            </a:lvl5pPr>
            <a:lvl6pPr marL="2743200" lvl="5" indent="-330200" algn="l">
              <a:spcBef>
                <a:spcPts val="320"/>
              </a:spcBef>
              <a:spcAft>
                <a:spcPts val="0"/>
              </a:spcAft>
              <a:buSzPts val="1600"/>
              <a:buChar char="•"/>
              <a:defRPr sz="1600"/>
            </a:lvl6pPr>
            <a:lvl7pPr marL="3200400" lvl="6" indent="-330200" algn="l">
              <a:spcBef>
                <a:spcPts val="320"/>
              </a:spcBef>
              <a:spcAft>
                <a:spcPts val="0"/>
              </a:spcAft>
              <a:buSzPts val="1600"/>
              <a:buChar char="•"/>
              <a:defRPr sz="1600"/>
            </a:lvl7pPr>
            <a:lvl8pPr marL="3657600" lvl="7" indent="-330200" algn="l">
              <a:spcBef>
                <a:spcPts val="320"/>
              </a:spcBef>
              <a:spcAft>
                <a:spcPts val="0"/>
              </a:spcAft>
              <a:buSzPts val="1600"/>
              <a:buChar char="•"/>
              <a:defRPr sz="1600"/>
            </a:lvl8pPr>
            <a:lvl9pPr marL="4114800" lvl="8" indent="-330200" algn="l">
              <a:spcBef>
                <a:spcPts val="320"/>
              </a:spcBef>
              <a:spcAft>
                <a:spcPts val="0"/>
              </a:spcAft>
              <a:buSzPts val="1600"/>
              <a:buChar char="•"/>
              <a:defRPr sz="1600"/>
            </a:lvl9pPr>
          </a:lstStyle>
          <a:p>
            <a:endParaRPr/>
          </a:p>
        </p:txBody>
      </p:sp>
      <p:sp>
        <p:nvSpPr>
          <p:cNvPr id="98" name="Google Shape;98;p27"/>
          <p:cNvSpPr txBox="1">
            <a:spLocks noGrp="1"/>
          </p:cNvSpPr>
          <p:nvPr>
            <p:ph type="dt" idx="10"/>
          </p:nvPr>
        </p:nvSpPr>
        <p:spPr>
          <a:xfrm>
            <a:off x="6248400" y="6208712"/>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9" name="Google Shape;99;p27"/>
          <p:cNvSpPr txBox="1">
            <a:spLocks noGrp="1"/>
          </p:cNvSpPr>
          <p:nvPr>
            <p:ph type="ftr" idx="11"/>
          </p:nvPr>
        </p:nvSpPr>
        <p:spPr>
          <a:xfrm>
            <a:off x="762000" y="6208712"/>
            <a:ext cx="4873625"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0" name="Google Shape;100;p27"/>
          <p:cNvSpPr txBox="1">
            <a:spLocks noGrp="1"/>
          </p:cNvSpPr>
          <p:nvPr>
            <p:ph type="sldNum" idx="12"/>
          </p:nvPr>
        </p:nvSpPr>
        <p:spPr>
          <a:xfrm>
            <a:off x="7620000" y="5688012"/>
            <a:ext cx="7620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262626"/>
              </a:buClr>
              <a:buSzPts val="2400"/>
              <a:buFont typeface="Impact"/>
              <a:buNone/>
              <a:defRPr sz="2400" b="0" i="0" u="none">
                <a:solidFill>
                  <a:srgbClr val="262626"/>
                </a:solidFill>
                <a:latin typeface="Impact"/>
                <a:ea typeface="Impact"/>
                <a:cs typeface="Impact"/>
                <a:sym typeface="Impact"/>
              </a:defRPr>
            </a:lvl1pPr>
            <a:lvl2pPr marL="0" marR="0" lvl="1" indent="0" algn="r">
              <a:lnSpc>
                <a:spcPct val="100000"/>
              </a:lnSpc>
              <a:spcBef>
                <a:spcPts val="0"/>
              </a:spcBef>
              <a:spcAft>
                <a:spcPts val="0"/>
              </a:spcAft>
              <a:buClr>
                <a:srgbClr val="262626"/>
              </a:buClr>
              <a:buSzPts val="2400"/>
              <a:buFont typeface="Impact"/>
              <a:buNone/>
              <a:defRPr sz="2400" b="0" i="0" u="none">
                <a:solidFill>
                  <a:srgbClr val="262626"/>
                </a:solidFill>
                <a:latin typeface="Impact"/>
                <a:ea typeface="Impact"/>
                <a:cs typeface="Impact"/>
                <a:sym typeface="Impact"/>
              </a:defRPr>
            </a:lvl2pPr>
            <a:lvl3pPr marL="0" marR="0" lvl="2" indent="0" algn="r">
              <a:lnSpc>
                <a:spcPct val="100000"/>
              </a:lnSpc>
              <a:spcBef>
                <a:spcPts val="0"/>
              </a:spcBef>
              <a:spcAft>
                <a:spcPts val="0"/>
              </a:spcAft>
              <a:buClr>
                <a:srgbClr val="262626"/>
              </a:buClr>
              <a:buSzPts val="2400"/>
              <a:buFont typeface="Impact"/>
              <a:buNone/>
              <a:defRPr sz="2400" b="0" i="0" u="none">
                <a:solidFill>
                  <a:srgbClr val="262626"/>
                </a:solidFill>
                <a:latin typeface="Impact"/>
                <a:ea typeface="Impact"/>
                <a:cs typeface="Impact"/>
                <a:sym typeface="Impact"/>
              </a:defRPr>
            </a:lvl3pPr>
            <a:lvl4pPr marL="0" marR="0" lvl="3" indent="0" algn="r">
              <a:lnSpc>
                <a:spcPct val="100000"/>
              </a:lnSpc>
              <a:spcBef>
                <a:spcPts val="0"/>
              </a:spcBef>
              <a:spcAft>
                <a:spcPts val="0"/>
              </a:spcAft>
              <a:buClr>
                <a:srgbClr val="262626"/>
              </a:buClr>
              <a:buSzPts val="2400"/>
              <a:buFont typeface="Impact"/>
              <a:buNone/>
              <a:defRPr sz="2400" b="0" i="0" u="none">
                <a:solidFill>
                  <a:srgbClr val="262626"/>
                </a:solidFill>
                <a:latin typeface="Impact"/>
                <a:ea typeface="Impact"/>
                <a:cs typeface="Impact"/>
                <a:sym typeface="Impact"/>
              </a:defRPr>
            </a:lvl4pPr>
            <a:lvl5pPr marL="0" marR="0" lvl="4" indent="0" algn="r">
              <a:lnSpc>
                <a:spcPct val="100000"/>
              </a:lnSpc>
              <a:spcBef>
                <a:spcPts val="0"/>
              </a:spcBef>
              <a:spcAft>
                <a:spcPts val="0"/>
              </a:spcAft>
              <a:buClr>
                <a:srgbClr val="262626"/>
              </a:buClr>
              <a:buSzPts val="2400"/>
              <a:buFont typeface="Impact"/>
              <a:buNone/>
              <a:defRPr sz="2400" b="0" i="0" u="none">
                <a:solidFill>
                  <a:srgbClr val="262626"/>
                </a:solidFill>
                <a:latin typeface="Impact"/>
                <a:ea typeface="Impact"/>
                <a:cs typeface="Impact"/>
                <a:sym typeface="Impact"/>
              </a:defRPr>
            </a:lvl5pPr>
            <a:lvl6pPr marL="0" marR="0" lvl="5" indent="0" algn="r">
              <a:lnSpc>
                <a:spcPct val="100000"/>
              </a:lnSpc>
              <a:spcBef>
                <a:spcPts val="0"/>
              </a:spcBef>
              <a:spcAft>
                <a:spcPts val="0"/>
              </a:spcAft>
              <a:buClr>
                <a:srgbClr val="262626"/>
              </a:buClr>
              <a:buSzPts val="2400"/>
              <a:buFont typeface="Impact"/>
              <a:buNone/>
              <a:defRPr sz="2400" b="0" i="0" u="none">
                <a:solidFill>
                  <a:srgbClr val="262626"/>
                </a:solidFill>
                <a:latin typeface="Impact"/>
                <a:ea typeface="Impact"/>
                <a:cs typeface="Impact"/>
                <a:sym typeface="Impact"/>
              </a:defRPr>
            </a:lvl6pPr>
            <a:lvl7pPr marL="0" marR="0" lvl="6" indent="0" algn="r">
              <a:lnSpc>
                <a:spcPct val="100000"/>
              </a:lnSpc>
              <a:spcBef>
                <a:spcPts val="0"/>
              </a:spcBef>
              <a:spcAft>
                <a:spcPts val="0"/>
              </a:spcAft>
              <a:buClr>
                <a:srgbClr val="262626"/>
              </a:buClr>
              <a:buSzPts val="2400"/>
              <a:buFont typeface="Impact"/>
              <a:buNone/>
              <a:defRPr sz="2400" b="0" i="0" u="none">
                <a:solidFill>
                  <a:srgbClr val="262626"/>
                </a:solidFill>
                <a:latin typeface="Impact"/>
                <a:ea typeface="Impact"/>
                <a:cs typeface="Impact"/>
                <a:sym typeface="Impact"/>
              </a:defRPr>
            </a:lvl7pPr>
            <a:lvl8pPr marL="0" marR="0" lvl="7" indent="0" algn="r">
              <a:lnSpc>
                <a:spcPct val="100000"/>
              </a:lnSpc>
              <a:spcBef>
                <a:spcPts val="0"/>
              </a:spcBef>
              <a:spcAft>
                <a:spcPts val="0"/>
              </a:spcAft>
              <a:buClr>
                <a:srgbClr val="262626"/>
              </a:buClr>
              <a:buSzPts val="2400"/>
              <a:buFont typeface="Impact"/>
              <a:buNone/>
              <a:defRPr sz="2400" b="0" i="0" u="none">
                <a:solidFill>
                  <a:srgbClr val="262626"/>
                </a:solidFill>
                <a:latin typeface="Impact"/>
                <a:ea typeface="Impact"/>
                <a:cs typeface="Impact"/>
                <a:sym typeface="Impact"/>
              </a:defRPr>
            </a:lvl8pPr>
            <a:lvl9pPr marL="0" marR="0" lvl="8" indent="0" algn="r">
              <a:lnSpc>
                <a:spcPct val="100000"/>
              </a:lnSpc>
              <a:spcBef>
                <a:spcPts val="0"/>
              </a:spcBef>
              <a:spcAft>
                <a:spcPts val="0"/>
              </a:spcAft>
              <a:buClr>
                <a:srgbClr val="262626"/>
              </a:buClr>
              <a:buSzPts val="2400"/>
              <a:buFont typeface="Impact"/>
              <a:buNone/>
              <a:defRPr sz="2400" b="0" i="0" u="none">
                <a:solidFill>
                  <a:srgbClr val="262626"/>
                </a:solidFill>
                <a:latin typeface="Impact"/>
                <a:ea typeface="Impact"/>
                <a:cs typeface="Impact"/>
                <a:sym typeface="Impact"/>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110"/>
        <p:cNvGrpSpPr/>
        <p:nvPr/>
      </p:nvGrpSpPr>
      <p:grpSpPr>
        <a:xfrm>
          <a:off x="0" y="0"/>
          <a:ext cx="0" cy="0"/>
          <a:chOff x="0" y="0"/>
          <a:chExt cx="0" cy="0"/>
        </a:xfrm>
      </p:grpSpPr>
      <p:sp>
        <p:nvSpPr>
          <p:cNvPr id="111" name="Google Shape;111;p29"/>
          <p:cNvSpPr txBox="1">
            <a:spLocks noGrp="1"/>
          </p:cNvSpPr>
          <p:nvPr>
            <p:ph type="title"/>
          </p:nvPr>
        </p:nvSpPr>
        <p:spPr>
          <a:xfrm>
            <a:off x="762000" y="4572000"/>
            <a:ext cx="6784848" cy="160020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SzPts val="1400"/>
              <a:buNone/>
              <a:defRPr sz="5400" b="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2" name="Google Shape;112;p29"/>
          <p:cNvSpPr txBox="1">
            <a:spLocks noGrp="1"/>
          </p:cNvSpPr>
          <p:nvPr>
            <p:ph type="body" idx="1"/>
          </p:nvPr>
        </p:nvSpPr>
        <p:spPr>
          <a:xfrm>
            <a:off x="3710866" y="457200"/>
            <a:ext cx="4594934" cy="4114799"/>
          </a:xfrm>
          <a:prstGeom prst="rect">
            <a:avLst/>
          </a:prstGeom>
          <a:noFill/>
          <a:ln>
            <a:noFill/>
          </a:ln>
        </p:spPr>
        <p:txBody>
          <a:bodyPr spcFirstLastPara="1" wrap="square" lIns="91425" tIns="45700" rIns="91425" bIns="45700" anchor="ctr" anchorCtr="0">
            <a:noAutofit/>
          </a:bodyPr>
          <a:lstStyle>
            <a:lvl1pPr marL="457200" lvl="0" indent="-381000" algn="l">
              <a:spcBef>
                <a:spcPts val="480"/>
              </a:spcBef>
              <a:spcAft>
                <a:spcPts val="0"/>
              </a:spcAft>
              <a:buSzPts val="2400"/>
              <a:buChar char="•"/>
              <a:defRPr sz="2400"/>
            </a:lvl1pPr>
            <a:lvl2pPr marL="914400" lvl="1" indent="-368300" algn="l">
              <a:spcBef>
                <a:spcPts val="440"/>
              </a:spcBef>
              <a:spcAft>
                <a:spcPts val="0"/>
              </a:spcAft>
              <a:buSzPts val="2200"/>
              <a:buChar char="•"/>
              <a:defRPr sz="2200"/>
            </a:lvl2pPr>
            <a:lvl3pPr marL="1371600" lvl="2" indent="-355600" algn="l">
              <a:spcBef>
                <a:spcPts val="400"/>
              </a:spcBef>
              <a:spcAft>
                <a:spcPts val="0"/>
              </a:spcAft>
              <a:buSzPts val="2000"/>
              <a:buChar char="•"/>
              <a:defRPr sz="2000"/>
            </a:lvl3pPr>
            <a:lvl4pPr marL="1828800" lvl="3" indent="-342900" algn="l">
              <a:spcBef>
                <a:spcPts val="360"/>
              </a:spcBef>
              <a:spcAft>
                <a:spcPts val="0"/>
              </a:spcAft>
              <a:buSzPts val="1800"/>
              <a:buChar char="•"/>
              <a:defRPr sz="1800"/>
            </a:lvl4pPr>
            <a:lvl5pPr marL="2286000" lvl="4" indent="-342900" algn="l">
              <a:spcBef>
                <a:spcPts val="360"/>
              </a:spcBef>
              <a:spcAft>
                <a:spcPts val="0"/>
              </a:spcAft>
              <a:buSzPts val="1800"/>
              <a:buChar char="•"/>
              <a:defRPr sz="1800"/>
            </a:lvl5pPr>
            <a:lvl6pPr marL="2743200" lvl="5" indent="-355600" algn="l">
              <a:spcBef>
                <a:spcPts val="400"/>
              </a:spcBef>
              <a:spcAft>
                <a:spcPts val="0"/>
              </a:spcAft>
              <a:buSzPts val="2000"/>
              <a:buChar char="•"/>
              <a:defRPr sz="2000"/>
            </a:lvl6pPr>
            <a:lvl7pPr marL="3200400" lvl="6" indent="-355600" algn="l">
              <a:spcBef>
                <a:spcPts val="400"/>
              </a:spcBef>
              <a:spcAft>
                <a:spcPts val="0"/>
              </a:spcAft>
              <a:buSzPts val="2000"/>
              <a:buChar char="•"/>
              <a:defRPr sz="2000"/>
            </a:lvl7pPr>
            <a:lvl8pPr marL="3657600" lvl="7" indent="-355600" algn="l">
              <a:spcBef>
                <a:spcPts val="400"/>
              </a:spcBef>
              <a:spcAft>
                <a:spcPts val="0"/>
              </a:spcAft>
              <a:buSzPts val="2000"/>
              <a:buChar char="•"/>
              <a:defRPr sz="2000"/>
            </a:lvl8pPr>
            <a:lvl9pPr marL="4114800" lvl="8" indent="-355600" algn="l">
              <a:spcBef>
                <a:spcPts val="400"/>
              </a:spcBef>
              <a:spcAft>
                <a:spcPts val="0"/>
              </a:spcAft>
              <a:buSzPts val="2000"/>
              <a:buChar char="•"/>
              <a:defRPr sz="2000"/>
            </a:lvl9pPr>
          </a:lstStyle>
          <a:p>
            <a:endParaRPr/>
          </a:p>
        </p:txBody>
      </p:sp>
      <p:sp>
        <p:nvSpPr>
          <p:cNvPr id="113" name="Google Shape;113;p29"/>
          <p:cNvSpPr txBox="1">
            <a:spLocks noGrp="1"/>
          </p:cNvSpPr>
          <p:nvPr>
            <p:ph type="body" idx="2"/>
          </p:nvPr>
        </p:nvSpPr>
        <p:spPr>
          <a:xfrm>
            <a:off x="762001" y="457200"/>
            <a:ext cx="2673657" cy="4114800"/>
          </a:xfrm>
          <a:prstGeom prst="rect">
            <a:avLst/>
          </a:prstGeom>
          <a:noFill/>
          <a:ln>
            <a:noFill/>
          </a:ln>
        </p:spPr>
        <p:txBody>
          <a:bodyPr spcFirstLastPara="1" wrap="square" lIns="91425" tIns="45700" rIns="91425" bIns="45700" anchor="ctr" anchorCtr="0">
            <a:normAutofit/>
          </a:bodyPr>
          <a:lstStyle>
            <a:lvl1pPr marL="457200" lvl="0" indent="-228600" algn="l">
              <a:spcBef>
                <a:spcPts val="420"/>
              </a:spcBef>
              <a:spcAft>
                <a:spcPts val="0"/>
              </a:spcAft>
              <a:buSzPts val="2100"/>
              <a:buNone/>
              <a:defRPr sz="2100">
                <a:solidFill>
                  <a:schemeClr val="dk2"/>
                </a:solidFill>
              </a:defRPr>
            </a:lvl1pPr>
            <a:lvl2pPr marL="914400" lvl="1" indent="-228600" algn="l">
              <a:spcBef>
                <a:spcPts val="240"/>
              </a:spcBef>
              <a:spcAft>
                <a:spcPts val="0"/>
              </a:spcAft>
              <a:buSzPts val="1200"/>
              <a:buNone/>
              <a:defRPr sz="1200"/>
            </a:lvl2pPr>
            <a:lvl3pPr marL="1371600" lvl="2" indent="-228600" algn="l">
              <a:spcBef>
                <a:spcPts val="200"/>
              </a:spcBef>
              <a:spcAft>
                <a:spcPts val="0"/>
              </a:spcAft>
              <a:buSzPts val="1000"/>
              <a:buNone/>
              <a:defRPr sz="1000"/>
            </a:lvl3pPr>
            <a:lvl4pPr marL="1828800" lvl="3" indent="-228600" algn="l">
              <a:spcBef>
                <a:spcPts val="180"/>
              </a:spcBef>
              <a:spcAft>
                <a:spcPts val="0"/>
              </a:spcAft>
              <a:buSzPts val="900"/>
              <a:buNone/>
              <a:defRPr sz="900"/>
            </a:lvl4pPr>
            <a:lvl5pPr marL="2286000" lvl="4" indent="-228600" algn="l">
              <a:spcBef>
                <a:spcPts val="180"/>
              </a:spcBef>
              <a:spcAft>
                <a:spcPts val="0"/>
              </a:spcAft>
              <a:buSzPts val="900"/>
              <a:buNone/>
              <a:defRPr sz="900"/>
            </a:lvl5pPr>
            <a:lvl6pPr marL="2743200" lvl="5" indent="-228600" algn="l">
              <a:spcBef>
                <a:spcPts val="180"/>
              </a:spcBef>
              <a:spcAft>
                <a:spcPts val="0"/>
              </a:spcAft>
              <a:buSzPts val="900"/>
              <a:buNone/>
              <a:defRPr sz="900"/>
            </a:lvl6pPr>
            <a:lvl7pPr marL="3200400" lvl="6" indent="-228600" algn="l">
              <a:spcBef>
                <a:spcPts val="180"/>
              </a:spcBef>
              <a:spcAft>
                <a:spcPts val="0"/>
              </a:spcAft>
              <a:buSzPts val="900"/>
              <a:buNone/>
              <a:defRPr sz="900"/>
            </a:lvl7pPr>
            <a:lvl8pPr marL="3657600" lvl="7" indent="-228600" algn="l">
              <a:spcBef>
                <a:spcPts val="180"/>
              </a:spcBef>
              <a:spcAft>
                <a:spcPts val="0"/>
              </a:spcAft>
              <a:buSzPts val="900"/>
              <a:buNone/>
              <a:defRPr sz="900"/>
            </a:lvl8pPr>
            <a:lvl9pPr marL="4114800" lvl="8" indent="-228600" algn="l">
              <a:spcBef>
                <a:spcPts val="180"/>
              </a:spcBef>
              <a:spcAft>
                <a:spcPts val="0"/>
              </a:spcAft>
              <a:buSzPts val="900"/>
              <a:buNone/>
              <a:defRPr sz="900"/>
            </a:lvl9pPr>
          </a:lstStyle>
          <a:p>
            <a:endParaRPr/>
          </a:p>
        </p:txBody>
      </p:sp>
      <p:sp>
        <p:nvSpPr>
          <p:cNvPr id="114" name="Google Shape;114;p29"/>
          <p:cNvSpPr txBox="1">
            <a:spLocks noGrp="1"/>
          </p:cNvSpPr>
          <p:nvPr>
            <p:ph type="dt" idx="10"/>
          </p:nvPr>
        </p:nvSpPr>
        <p:spPr>
          <a:xfrm>
            <a:off x="6248400" y="6208712"/>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5" name="Google Shape;115;p29"/>
          <p:cNvSpPr txBox="1">
            <a:spLocks noGrp="1"/>
          </p:cNvSpPr>
          <p:nvPr>
            <p:ph type="ftr" idx="11"/>
          </p:nvPr>
        </p:nvSpPr>
        <p:spPr>
          <a:xfrm>
            <a:off x="762000" y="6208712"/>
            <a:ext cx="4873625"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6" name="Google Shape;116;p29"/>
          <p:cNvSpPr txBox="1">
            <a:spLocks noGrp="1"/>
          </p:cNvSpPr>
          <p:nvPr>
            <p:ph type="sldNum" idx="12"/>
          </p:nvPr>
        </p:nvSpPr>
        <p:spPr>
          <a:xfrm>
            <a:off x="7620000" y="5688012"/>
            <a:ext cx="7620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262626"/>
              </a:buClr>
              <a:buSzPts val="2400"/>
              <a:buFont typeface="Impact"/>
              <a:buNone/>
              <a:defRPr sz="2400" b="0" i="0" u="none">
                <a:solidFill>
                  <a:srgbClr val="262626"/>
                </a:solidFill>
                <a:latin typeface="Impact"/>
                <a:ea typeface="Impact"/>
                <a:cs typeface="Impact"/>
                <a:sym typeface="Impact"/>
              </a:defRPr>
            </a:lvl1pPr>
            <a:lvl2pPr marL="0" marR="0" lvl="1" indent="0" algn="r">
              <a:lnSpc>
                <a:spcPct val="100000"/>
              </a:lnSpc>
              <a:spcBef>
                <a:spcPts val="0"/>
              </a:spcBef>
              <a:spcAft>
                <a:spcPts val="0"/>
              </a:spcAft>
              <a:buClr>
                <a:srgbClr val="262626"/>
              </a:buClr>
              <a:buSzPts val="2400"/>
              <a:buFont typeface="Impact"/>
              <a:buNone/>
              <a:defRPr sz="2400" b="0" i="0" u="none">
                <a:solidFill>
                  <a:srgbClr val="262626"/>
                </a:solidFill>
                <a:latin typeface="Impact"/>
                <a:ea typeface="Impact"/>
                <a:cs typeface="Impact"/>
                <a:sym typeface="Impact"/>
              </a:defRPr>
            </a:lvl2pPr>
            <a:lvl3pPr marL="0" marR="0" lvl="2" indent="0" algn="r">
              <a:lnSpc>
                <a:spcPct val="100000"/>
              </a:lnSpc>
              <a:spcBef>
                <a:spcPts val="0"/>
              </a:spcBef>
              <a:spcAft>
                <a:spcPts val="0"/>
              </a:spcAft>
              <a:buClr>
                <a:srgbClr val="262626"/>
              </a:buClr>
              <a:buSzPts val="2400"/>
              <a:buFont typeface="Impact"/>
              <a:buNone/>
              <a:defRPr sz="2400" b="0" i="0" u="none">
                <a:solidFill>
                  <a:srgbClr val="262626"/>
                </a:solidFill>
                <a:latin typeface="Impact"/>
                <a:ea typeface="Impact"/>
                <a:cs typeface="Impact"/>
                <a:sym typeface="Impact"/>
              </a:defRPr>
            </a:lvl3pPr>
            <a:lvl4pPr marL="0" marR="0" lvl="3" indent="0" algn="r">
              <a:lnSpc>
                <a:spcPct val="100000"/>
              </a:lnSpc>
              <a:spcBef>
                <a:spcPts val="0"/>
              </a:spcBef>
              <a:spcAft>
                <a:spcPts val="0"/>
              </a:spcAft>
              <a:buClr>
                <a:srgbClr val="262626"/>
              </a:buClr>
              <a:buSzPts val="2400"/>
              <a:buFont typeface="Impact"/>
              <a:buNone/>
              <a:defRPr sz="2400" b="0" i="0" u="none">
                <a:solidFill>
                  <a:srgbClr val="262626"/>
                </a:solidFill>
                <a:latin typeface="Impact"/>
                <a:ea typeface="Impact"/>
                <a:cs typeface="Impact"/>
                <a:sym typeface="Impact"/>
              </a:defRPr>
            </a:lvl4pPr>
            <a:lvl5pPr marL="0" marR="0" lvl="4" indent="0" algn="r">
              <a:lnSpc>
                <a:spcPct val="100000"/>
              </a:lnSpc>
              <a:spcBef>
                <a:spcPts val="0"/>
              </a:spcBef>
              <a:spcAft>
                <a:spcPts val="0"/>
              </a:spcAft>
              <a:buClr>
                <a:srgbClr val="262626"/>
              </a:buClr>
              <a:buSzPts val="2400"/>
              <a:buFont typeface="Impact"/>
              <a:buNone/>
              <a:defRPr sz="2400" b="0" i="0" u="none">
                <a:solidFill>
                  <a:srgbClr val="262626"/>
                </a:solidFill>
                <a:latin typeface="Impact"/>
                <a:ea typeface="Impact"/>
                <a:cs typeface="Impact"/>
                <a:sym typeface="Impact"/>
              </a:defRPr>
            </a:lvl5pPr>
            <a:lvl6pPr marL="0" marR="0" lvl="5" indent="0" algn="r">
              <a:lnSpc>
                <a:spcPct val="100000"/>
              </a:lnSpc>
              <a:spcBef>
                <a:spcPts val="0"/>
              </a:spcBef>
              <a:spcAft>
                <a:spcPts val="0"/>
              </a:spcAft>
              <a:buClr>
                <a:srgbClr val="262626"/>
              </a:buClr>
              <a:buSzPts val="2400"/>
              <a:buFont typeface="Impact"/>
              <a:buNone/>
              <a:defRPr sz="2400" b="0" i="0" u="none">
                <a:solidFill>
                  <a:srgbClr val="262626"/>
                </a:solidFill>
                <a:latin typeface="Impact"/>
                <a:ea typeface="Impact"/>
                <a:cs typeface="Impact"/>
                <a:sym typeface="Impact"/>
              </a:defRPr>
            </a:lvl6pPr>
            <a:lvl7pPr marL="0" marR="0" lvl="6" indent="0" algn="r">
              <a:lnSpc>
                <a:spcPct val="100000"/>
              </a:lnSpc>
              <a:spcBef>
                <a:spcPts val="0"/>
              </a:spcBef>
              <a:spcAft>
                <a:spcPts val="0"/>
              </a:spcAft>
              <a:buClr>
                <a:srgbClr val="262626"/>
              </a:buClr>
              <a:buSzPts val="2400"/>
              <a:buFont typeface="Impact"/>
              <a:buNone/>
              <a:defRPr sz="2400" b="0" i="0" u="none">
                <a:solidFill>
                  <a:srgbClr val="262626"/>
                </a:solidFill>
                <a:latin typeface="Impact"/>
                <a:ea typeface="Impact"/>
                <a:cs typeface="Impact"/>
                <a:sym typeface="Impact"/>
              </a:defRPr>
            </a:lvl7pPr>
            <a:lvl8pPr marL="0" marR="0" lvl="7" indent="0" algn="r">
              <a:lnSpc>
                <a:spcPct val="100000"/>
              </a:lnSpc>
              <a:spcBef>
                <a:spcPts val="0"/>
              </a:spcBef>
              <a:spcAft>
                <a:spcPts val="0"/>
              </a:spcAft>
              <a:buClr>
                <a:srgbClr val="262626"/>
              </a:buClr>
              <a:buSzPts val="2400"/>
              <a:buFont typeface="Impact"/>
              <a:buNone/>
              <a:defRPr sz="2400" b="0" i="0" u="none">
                <a:solidFill>
                  <a:srgbClr val="262626"/>
                </a:solidFill>
                <a:latin typeface="Impact"/>
                <a:ea typeface="Impact"/>
                <a:cs typeface="Impact"/>
                <a:sym typeface="Impact"/>
              </a:defRPr>
            </a:lvl8pPr>
            <a:lvl9pPr marL="0" marR="0" lvl="8" indent="0" algn="r">
              <a:lnSpc>
                <a:spcPct val="100000"/>
              </a:lnSpc>
              <a:spcBef>
                <a:spcPts val="0"/>
              </a:spcBef>
              <a:spcAft>
                <a:spcPts val="0"/>
              </a:spcAft>
              <a:buClr>
                <a:srgbClr val="262626"/>
              </a:buClr>
              <a:buSzPts val="2400"/>
              <a:buFont typeface="Impact"/>
              <a:buNone/>
              <a:defRPr sz="2400" b="0" i="0" u="none">
                <a:solidFill>
                  <a:srgbClr val="262626"/>
                </a:solidFill>
                <a:latin typeface="Impact"/>
                <a:ea typeface="Impact"/>
                <a:cs typeface="Impact"/>
                <a:sym typeface="Impact"/>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7"/>
        <p:cNvGrpSpPr/>
        <p:nvPr/>
      </p:nvGrpSpPr>
      <p:grpSpPr>
        <a:xfrm>
          <a:off x="0" y="0"/>
          <a:ext cx="0" cy="0"/>
          <a:chOff x="0" y="0"/>
          <a:chExt cx="0" cy="0"/>
        </a:xfrm>
      </p:grpSpPr>
      <p:sp>
        <p:nvSpPr>
          <p:cNvPr id="28" name="Google Shape;28;p17"/>
          <p:cNvSpPr txBox="1">
            <a:spLocks noGrp="1"/>
          </p:cNvSpPr>
          <p:nvPr>
            <p:ph type="title"/>
          </p:nvPr>
        </p:nvSpPr>
        <p:spPr>
          <a:xfrm>
            <a:off x="762000" y="4572000"/>
            <a:ext cx="6781800" cy="160020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 name="Google Shape;29;p17"/>
          <p:cNvSpPr txBox="1">
            <a:spLocks noGrp="1"/>
          </p:cNvSpPr>
          <p:nvPr>
            <p:ph type="body" idx="1"/>
          </p:nvPr>
        </p:nvSpPr>
        <p:spPr>
          <a:xfrm>
            <a:off x="762000" y="685800"/>
            <a:ext cx="7543800" cy="3886200"/>
          </a:xfrm>
          <a:prstGeom prst="rect">
            <a:avLst/>
          </a:prstGeom>
          <a:noFill/>
          <a:ln>
            <a:noFill/>
          </a:ln>
        </p:spPr>
        <p:txBody>
          <a:bodyPr spcFirstLastPara="1" wrap="square" lIns="91425" tIns="45700" rIns="91425" bIns="45700" anchor="ctr" anchorCtr="0">
            <a:noAutofit/>
          </a:bodyPr>
          <a:lstStyle>
            <a:lvl1pPr marL="457200" lvl="0" indent="-342900" algn="l">
              <a:spcBef>
                <a:spcPts val="360"/>
              </a:spcBef>
              <a:spcAft>
                <a:spcPts val="0"/>
              </a:spcAft>
              <a:buSzPts val="1800"/>
              <a:buChar char="•"/>
              <a:defRPr/>
            </a:lvl1pPr>
            <a:lvl2pPr marL="914400" lvl="1" indent="-342900" algn="l">
              <a:spcBef>
                <a:spcPts val="360"/>
              </a:spcBef>
              <a:spcAft>
                <a:spcPts val="0"/>
              </a:spcAft>
              <a:buSzPts val="1800"/>
              <a:buChar char="•"/>
              <a:defRPr/>
            </a:lvl2pPr>
            <a:lvl3pPr marL="1371600" lvl="2" indent="-342900" algn="l">
              <a:spcBef>
                <a:spcPts val="360"/>
              </a:spcBef>
              <a:spcAft>
                <a:spcPts val="0"/>
              </a:spcAft>
              <a:buSzPts val="180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30" name="Google Shape;30;p17"/>
          <p:cNvSpPr txBox="1">
            <a:spLocks noGrp="1"/>
          </p:cNvSpPr>
          <p:nvPr>
            <p:ph type="dt" idx="10"/>
          </p:nvPr>
        </p:nvSpPr>
        <p:spPr>
          <a:xfrm>
            <a:off x="6248400" y="6208712"/>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17"/>
          <p:cNvSpPr txBox="1">
            <a:spLocks noGrp="1"/>
          </p:cNvSpPr>
          <p:nvPr>
            <p:ph type="ftr" idx="11"/>
          </p:nvPr>
        </p:nvSpPr>
        <p:spPr>
          <a:xfrm>
            <a:off x="762000" y="6208712"/>
            <a:ext cx="4873625"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17"/>
          <p:cNvSpPr txBox="1">
            <a:spLocks noGrp="1"/>
          </p:cNvSpPr>
          <p:nvPr>
            <p:ph type="sldNum" idx="12"/>
          </p:nvPr>
        </p:nvSpPr>
        <p:spPr>
          <a:xfrm>
            <a:off x="7620000" y="5688012"/>
            <a:ext cx="7620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262626"/>
              </a:buClr>
              <a:buSzPts val="2400"/>
              <a:buFont typeface="Impact"/>
              <a:buNone/>
              <a:defRPr sz="2400" b="0" i="0" u="none">
                <a:solidFill>
                  <a:srgbClr val="262626"/>
                </a:solidFill>
                <a:latin typeface="Impact"/>
                <a:ea typeface="Impact"/>
                <a:cs typeface="Impact"/>
                <a:sym typeface="Impact"/>
              </a:defRPr>
            </a:lvl1pPr>
            <a:lvl2pPr marL="0" marR="0" lvl="1" indent="0" algn="r">
              <a:lnSpc>
                <a:spcPct val="100000"/>
              </a:lnSpc>
              <a:spcBef>
                <a:spcPts val="0"/>
              </a:spcBef>
              <a:spcAft>
                <a:spcPts val="0"/>
              </a:spcAft>
              <a:buClr>
                <a:srgbClr val="262626"/>
              </a:buClr>
              <a:buSzPts val="2400"/>
              <a:buFont typeface="Impact"/>
              <a:buNone/>
              <a:defRPr sz="2400" b="0" i="0" u="none">
                <a:solidFill>
                  <a:srgbClr val="262626"/>
                </a:solidFill>
                <a:latin typeface="Impact"/>
                <a:ea typeface="Impact"/>
                <a:cs typeface="Impact"/>
                <a:sym typeface="Impact"/>
              </a:defRPr>
            </a:lvl2pPr>
            <a:lvl3pPr marL="0" marR="0" lvl="2" indent="0" algn="r">
              <a:lnSpc>
                <a:spcPct val="100000"/>
              </a:lnSpc>
              <a:spcBef>
                <a:spcPts val="0"/>
              </a:spcBef>
              <a:spcAft>
                <a:spcPts val="0"/>
              </a:spcAft>
              <a:buClr>
                <a:srgbClr val="262626"/>
              </a:buClr>
              <a:buSzPts val="2400"/>
              <a:buFont typeface="Impact"/>
              <a:buNone/>
              <a:defRPr sz="2400" b="0" i="0" u="none">
                <a:solidFill>
                  <a:srgbClr val="262626"/>
                </a:solidFill>
                <a:latin typeface="Impact"/>
                <a:ea typeface="Impact"/>
                <a:cs typeface="Impact"/>
                <a:sym typeface="Impact"/>
              </a:defRPr>
            </a:lvl3pPr>
            <a:lvl4pPr marL="0" marR="0" lvl="3" indent="0" algn="r">
              <a:lnSpc>
                <a:spcPct val="100000"/>
              </a:lnSpc>
              <a:spcBef>
                <a:spcPts val="0"/>
              </a:spcBef>
              <a:spcAft>
                <a:spcPts val="0"/>
              </a:spcAft>
              <a:buClr>
                <a:srgbClr val="262626"/>
              </a:buClr>
              <a:buSzPts val="2400"/>
              <a:buFont typeface="Impact"/>
              <a:buNone/>
              <a:defRPr sz="2400" b="0" i="0" u="none">
                <a:solidFill>
                  <a:srgbClr val="262626"/>
                </a:solidFill>
                <a:latin typeface="Impact"/>
                <a:ea typeface="Impact"/>
                <a:cs typeface="Impact"/>
                <a:sym typeface="Impact"/>
              </a:defRPr>
            </a:lvl4pPr>
            <a:lvl5pPr marL="0" marR="0" lvl="4" indent="0" algn="r">
              <a:lnSpc>
                <a:spcPct val="100000"/>
              </a:lnSpc>
              <a:spcBef>
                <a:spcPts val="0"/>
              </a:spcBef>
              <a:spcAft>
                <a:spcPts val="0"/>
              </a:spcAft>
              <a:buClr>
                <a:srgbClr val="262626"/>
              </a:buClr>
              <a:buSzPts val="2400"/>
              <a:buFont typeface="Impact"/>
              <a:buNone/>
              <a:defRPr sz="2400" b="0" i="0" u="none">
                <a:solidFill>
                  <a:srgbClr val="262626"/>
                </a:solidFill>
                <a:latin typeface="Impact"/>
                <a:ea typeface="Impact"/>
                <a:cs typeface="Impact"/>
                <a:sym typeface="Impact"/>
              </a:defRPr>
            </a:lvl5pPr>
            <a:lvl6pPr marL="0" marR="0" lvl="5" indent="0" algn="r">
              <a:lnSpc>
                <a:spcPct val="100000"/>
              </a:lnSpc>
              <a:spcBef>
                <a:spcPts val="0"/>
              </a:spcBef>
              <a:spcAft>
                <a:spcPts val="0"/>
              </a:spcAft>
              <a:buClr>
                <a:srgbClr val="262626"/>
              </a:buClr>
              <a:buSzPts val="2400"/>
              <a:buFont typeface="Impact"/>
              <a:buNone/>
              <a:defRPr sz="2400" b="0" i="0" u="none">
                <a:solidFill>
                  <a:srgbClr val="262626"/>
                </a:solidFill>
                <a:latin typeface="Impact"/>
                <a:ea typeface="Impact"/>
                <a:cs typeface="Impact"/>
                <a:sym typeface="Impact"/>
              </a:defRPr>
            </a:lvl6pPr>
            <a:lvl7pPr marL="0" marR="0" lvl="6" indent="0" algn="r">
              <a:lnSpc>
                <a:spcPct val="100000"/>
              </a:lnSpc>
              <a:spcBef>
                <a:spcPts val="0"/>
              </a:spcBef>
              <a:spcAft>
                <a:spcPts val="0"/>
              </a:spcAft>
              <a:buClr>
                <a:srgbClr val="262626"/>
              </a:buClr>
              <a:buSzPts val="2400"/>
              <a:buFont typeface="Impact"/>
              <a:buNone/>
              <a:defRPr sz="2400" b="0" i="0" u="none">
                <a:solidFill>
                  <a:srgbClr val="262626"/>
                </a:solidFill>
                <a:latin typeface="Impact"/>
                <a:ea typeface="Impact"/>
                <a:cs typeface="Impact"/>
                <a:sym typeface="Impact"/>
              </a:defRPr>
            </a:lvl7pPr>
            <a:lvl8pPr marL="0" marR="0" lvl="7" indent="0" algn="r">
              <a:lnSpc>
                <a:spcPct val="100000"/>
              </a:lnSpc>
              <a:spcBef>
                <a:spcPts val="0"/>
              </a:spcBef>
              <a:spcAft>
                <a:spcPts val="0"/>
              </a:spcAft>
              <a:buClr>
                <a:srgbClr val="262626"/>
              </a:buClr>
              <a:buSzPts val="2400"/>
              <a:buFont typeface="Impact"/>
              <a:buNone/>
              <a:defRPr sz="2400" b="0" i="0" u="none">
                <a:solidFill>
                  <a:srgbClr val="262626"/>
                </a:solidFill>
                <a:latin typeface="Impact"/>
                <a:ea typeface="Impact"/>
                <a:cs typeface="Impact"/>
                <a:sym typeface="Impact"/>
              </a:defRPr>
            </a:lvl8pPr>
            <a:lvl9pPr marL="0" marR="0" lvl="8" indent="0" algn="r">
              <a:lnSpc>
                <a:spcPct val="100000"/>
              </a:lnSpc>
              <a:spcBef>
                <a:spcPts val="0"/>
              </a:spcBef>
              <a:spcAft>
                <a:spcPts val="0"/>
              </a:spcAft>
              <a:buClr>
                <a:srgbClr val="262626"/>
              </a:buClr>
              <a:buSzPts val="2400"/>
              <a:buFont typeface="Impact"/>
              <a:buNone/>
              <a:defRPr sz="2400" b="0" i="0" u="none">
                <a:solidFill>
                  <a:srgbClr val="262626"/>
                </a:solidFill>
                <a:latin typeface="Impact"/>
                <a:ea typeface="Impact"/>
                <a:cs typeface="Impact"/>
                <a:sym typeface="Impact"/>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33"/>
        <p:cNvGrpSpPr/>
        <p:nvPr/>
      </p:nvGrpSpPr>
      <p:grpSpPr>
        <a:xfrm>
          <a:off x="0" y="0"/>
          <a:ext cx="0" cy="0"/>
          <a:chOff x="0" y="0"/>
          <a:chExt cx="0" cy="0"/>
        </a:xfrm>
      </p:grpSpPr>
      <p:sp>
        <p:nvSpPr>
          <p:cNvPr id="34" name="Google Shape;34;p18"/>
          <p:cNvSpPr txBox="1">
            <a:spLocks noGrp="1"/>
          </p:cNvSpPr>
          <p:nvPr>
            <p:ph type="title"/>
          </p:nvPr>
        </p:nvSpPr>
        <p:spPr>
          <a:xfrm rot="5400000">
            <a:off x="-1028699" y="2476500"/>
            <a:ext cx="5410199" cy="182880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18"/>
          <p:cNvSpPr txBox="1">
            <a:spLocks noGrp="1"/>
          </p:cNvSpPr>
          <p:nvPr>
            <p:ph type="body" idx="1"/>
          </p:nvPr>
        </p:nvSpPr>
        <p:spPr>
          <a:xfrm rot="5400000">
            <a:off x="3009900" y="266701"/>
            <a:ext cx="4876800" cy="57150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SzPts val="1800"/>
              <a:buChar char="•"/>
              <a:defRPr/>
            </a:lvl1pPr>
            <a:lvl2pPr marL="914400" lvl="1" indent="-342900" algn="l">
              <a:spcBef>
                <a:spcPts val="360"/>
              </a:spcBef>
              <a:spcAft>
                <a:spcPts val="0"/>
              </a:spcAft>
              <a:buSzPts val="1800"/>
              <a:buChar char="•"/>
              <a:defRPr/>
            </a:lvl2pPr>
            <a:lvl3pPr marL="1371600" lvl="2" indent="-342900" algn="l">
              <a:spcBef>
                <a:spcPts val="360"/>
              </a:spcBef>
              <a:spcAft>
                <a:spcPts val="0"/>
              </a:spcAft>
              <a:buSzPts val="180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36" name="Google Shape;36;p18"/>
          <p:cNvSpPr txBox="1">
            <a:spLocks noGrp="1"/>
          </p:cNvSpPr>
          <p:nvPr>
            <p:ph type="dt" idx="10"/>
          </p:nvPr>
        </p:nvSpPr>
        <p:spPr>
          <a:xfrm>
            <a:off x="6248400" y="6208712"/>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7" name="Google Shape;37;p18"/>
          <p:cNvSpPr txBox="1">
            <a:spLocks noGrp="1"/>
          </p:cNvSpPr>
          <p:nvPr>
            <p:ph type="ftr" idx="11"/>
          </p:nvPr>
        </p:nvSpPr>
        <p:spPr>
          <a:xfrm>
            <a:off x="762000" y="6208712"/>
            <a:ext cx="4873625"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18"/>
          <p:cNvSpPr txBox="1">
            <a:spLocks noGrp="1"/>
          </p:cNvSpPr>
          <p:nvPr>
            <p:ph type="sldNum" idx="12"/>
          </p:nvPr>
        </p:nvSpPr>
        <p:spPr>
          <a:xfrm>
            <a:off x="7620000" y="5688012"/>
            <a:ext cx="7620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262626"/>
              </a:buClr>
              <a:buSzPts val="2400"/>
              <a:buFont typeface="Impact"/>
              <a:buNone/>
              <a:defRPr sz="2400" b="0" i="0" u="none">
                <a:solidFill>
                  <a:srgbClr val="262626"/>
                </a:solidFill>
                <a:latin typeface="Impact"/>
                <a:ea typeface="Impact"/>
                <a:cs typeface="Impact"/>
                <a:sym typeface="Impact"/>
              </a:defRPr>
            </a:lvl1pPr>
            <a:lvl2pPr marL="0" marR="0" lvl="1" indent="0" algn="r">
              <a:lnSpc>
                <a:spcPct val="100000"/>
              </a:lnSpc>
              <a:spcBef>
                <a:spcPts val="0"/>
              </a:spcBef>
              <a:spcAft>
                <a:spcPts val="0"/>
              </a:spcAft>
              <a:buClr>
                <a:srgbClr val="262626"/>
              </a:buClr>
              <a:buSzPts val="2400"/>
              <a:buFont typeface="Impact"/>
              <a:buNone/>
              <a:defRPr sz="2400" b="0" i="0" u="none">
                <a:solidFill>
                  <a:srgbClr val="262626"/>
                </a:solidFill>
                <a:latin typeface="Impact"/>
                <a:ea typeface="Impact"/>
                <a:cs typeface="Impact"/>
                <a:sym typeface="Impact"/>
              </a:defRPr>
            </a:lvl2pPr>
            <a:lvl3pPr marL="0" marR="0" lvl="2" indent="0" algn="r">
              <a:lnSpc>
                <a:spcPct val="100000"/>
              </a:lnSpc>
              <a:spcBef>
                <a:spcPts val="0"/>
              </a:spcBef>
              <a:spcAft>
                <a:spcPts val="0"/>
              </a:spcAft>
              <a:buClr>
                <a:srgbClr val="262626"/>
              </a:buClr>
              <a:buSzPts val="2400"/>
              <a:buFont typeface="Impact"/>
              <a:buNone/>
              <a:defRPr sz="2400" b="0" i="0" u="none">
                <a:solidFill>
                  <a:srgbClr val="262626"/>
                </a:solidFill>
                <a:latin typeface="Impact"/>
                <a:ea typeface="Impact"/>
                <a:cs typeface="Impact"/>
                <a:sym typeface="Impact"/>
              </a:defRPr>
            </a:lvl3pPr>
            <a:lvl4pPr marL="0" marR="0" lvl="3" indent="0" algn="r">
              <a:lnSpc>
                <a:spcPct val="100000"/>
              </a:lnSpc>
              <a:spcBef>
                <a:spcPts val="0"/>
              </a:spcBef>
              <a:spcAft>
                <a:spcPts val="0"/>
              </a:spcAft>
              <a:buClr>
                <a:srgbClr val="262626"/>
              </a:buClr>
              <a:buSzPts val="2400"/>
              <a:buFont typeface="Impact"/>
              <a:buNone/>
              <a:defRPr sz="2400" b="0" i="0" u="none">
                <a:solidFill>
                  <a:srgbClr val="262626"/>
                </a:solidFill>
                <a:latin typeface="Impact"/>
                <a:ea typeface="Impact"/>
                <a:cs typeface="Impact"/>
                <a:sym typeface="Impact"/>
              </a:defRPr>
            </a:lvl4pPr>
            <a:lvl5pPr marL="0" marR="0" lvl="4" indent="0" algn="r">
              <a:lnSpc>
                <a:spcPct val="100000"/>
              </a:lnSpc>
              <a:spcBef>
                <a:spcPts val="0"/>
              </a:spcBef>
              <a:spcAft>
                <a:spcPts val="0"/>
              </a:spcAft>
              <a:buClr>
                <a:srgbClr val="262626"/>
              </a:buClr>
              <a:buSzPts val="2400"/>
              <a:buFont typeface="Impact"/>
              <a:buNone/>
              <a:defRPr sz="2400" b="0" i="0" u="none">
                <a:solidFill>
                  <a:srgbClr val="262626"/>
                </a:solidFill>
                <a:latin typeface="Impact"/>
                <a:ea typeface="Impact"/>
                <a:cs typeface="Impact"/>
                <a:sym typeface="Impact"/>
              </a:defRPr>
            </a:lvl5pPr>
            <a:lvl6pPr marL="0" marR="0" lvl="5" indent="0" algn="r">
              <a:lnSpc>
                <a:spcPct val="100000"/>
              </a:lnSpc>
              <a:spcBef>
                <a:spcPts val="0"/>
              </a:spcBef>
              <a:spcAft>
                <a:spcPts val="0"/>
              </a:spcAft>
              <a:buClr>
                <a:srgbClr val="262626"/>
              </a:buClr>
              <a:buSzPts val="2400"/>
              <a:buFont typeface="Impact"/>
              <a:buNone/>
              <a:defRPr sz="2400" b="0" i="0" u="none">
                <a:solidFill>
                  <a:srgbClr val="262626"/>
                </a:solidFill>
                <a:latin typeface="Impact"/>
                <a:ea typeface="Impact"/>
                <a:cs typeface="Impact"/>
                <a:sym typeface="Impact"/>
              </a:defRPr>
            </a:lvl6pPr>
            <a:lvl7pPr marL="0" marR="0" lvl="6" indent="0" algn="r">
              <a:lnSpc>
                <a:spcPct val="100000"/>
              </a:lnSpc>
              <a:spcBef>
                <a:spcPts val="0"/>
              </a:spcBef>
              <a:spcAft>
                <a:spcPts val="0"/>
              </a:spcAft>
              <a:buClr>
                <a:srgbClr val="262626"/>
              </a:buClr>
              <a:buSzPts val="2400"/>
              <a:buFont typeface="Impact"/>
              <a:buNone/>
              <a:defRPr sz="2400" b="0" i="0" u="none">
                <a:solidFill>
                  <a:srgbClr val="262626"/>
                </a:solidFill>
                <a:latin typeface="Impact"/>
                <a:ea typeface="Impact"/>
                <a:cs typeface="Impact"/>
                <a:sym typeface="Impact"/>
              </a:defRPr>
            </a:lvl7pPr>
            <a:lvl8pPr marL="0" marR="0" lvl="7" indent="0" algn="r">
              <a:lnSpc>
                <a:spcPct val="100000"/>
              </a:lnSpc>
              <a:spcBef>
                <a:spcPts val="0"/>
              </a:spcBef>
              <a:spcAft>
                <a:spcPts val="0"/>
              </a:spcAft>
              <a:buClr>
                <a:srgbClr val="262626"/>
              </a:buClr>
              <a:buSzPts val="2400"/>
              <a:buFont typeface="Impact"/>
              <a:buNone/>
              <a:defRPr sz="2400" b="0" i="0" u="none">
                <a:solidFill>
                  <a:srgbClr val="262626"/>
                </a:solidFill>
                <a:latin typeface="Impact"/>
                <a:ea typeface="Impact"/>
                <a:cs typeface="Impact"/>
                <a:sym typeface="Impact"/>
              </a:defRPr>
            </a:lvl8pPr>
            <a:lvl9pPr marL="0" marR="0" lvl="8" indent="0" algn="r">
              <a:lnSpc>
                <a:spcPct val="100000"/>
              </a:lnSpc>
              <a:spcBef>
                <a:spcPts val="0"/>
              </a:spcBef>
              <a:spcAft>
                <a:spcPts val="0"/>
              </a:spcAft>
              <a:buClr>
                <a:srgbClr val="262626"/>
              </a:buClr>
              <a:buSzPts val="2400"/>
              <a:buFont typeface="Impact"/>
              <a:buNone/>
              <a:defRPr sz="2400" b="0" i="0" u="none">
                <a:solidFill>
                  <a:srgbClr val="262626"/>
                </a:solidFill>
                <a:latin typeface="Impact"/>
                <a:ea typeface="Impact"/>
                <a:cs typeface="Impact"/>
                <a:sym typeface="Impact"/>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39"/>
        <p:cNvGrpSpPr/>
        <p:nvPr/>
      </p:nvGrpSpPr>
      <p:grpSpPr>
        <a:xfrm>
          <a:off x="0" y="0"/>
          <a:ext cx="0" cy="0"/>
          <a:chOff x="0" y="0"/>
          <a:chExt cx="0" cy="0"/>
        </a:xfrm>
      </p:grpSpPr>
      <p:sp>
        <p:nvSpPr>
          <p:cNvPr id="40" name="Google Shape;40;p19"/>
          <p:cNvSpPr txBox="1">
            <a:spLocks noGrp="1"/>
          </p:cNvSpPr>
          <p:nvPr>
            <p:ph type="title"/>
          </p:nvPr>
        </p:nvSpPr>
        <p:spPr>
          <a:xfrm>
            <a:off x="762000" y="4572000"/>
            <a:ext cx="6781800" cy="160020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1" name="Google Shape;41;p19"/>
          <p:cNvSpPr txBox="1">
            <a:spLocks noGrp="1"/>
          </p:cNvSpPr>
          <p:nvPr>
            <p:ph type="body" idx="1"/>
          </p:nvPr>
        </p:nvSpPr>
        <p:spPr>
          <a:xfrm rot="5400000">
            <a:off x="2590800" y="-990600"/>
            <a:ext cx="3886200" cy="72390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SzPts val="1800"/>
              <a:buChar char="•"/>
              <a:defRPr/>
            </a:lvl1pPr>
            <a:lvl2pPr marL="914400" lvl="1" indent="-342900" algn="l">
              <a:spcBef>
                <a:spcPts val="360"/>
              </a:spcBef>
              <a:spcAft>
                <a:spcPts val="0"/>
              </a:spcAft>
              <a:buSzPts val="1800"/>
              <a:buChar char="•"/>
              <a:defRPr/>
            </a:lvl2pPr>
            <a:lvl3pPr marL="1371600" lvl="2" indent="-342900" algn="l">
              <a:spcBef>
                <a:spcPts val="360"/>
              </a:spcBef>
              <a:spcAft>
                <a:spcPts val="0"/>
              </a:spcAft>
              <a:buSzPts val="180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42" name="Google Shape;42;p19"/>
          <p:cNvSpPr txBox="1">
            <a:spLocks noGrp="1"/>
          </p:cNvSpPr>
          <p:nvPr>
            <p:ph type="dt" idx="10"/>
          </p:nvPr>
        </p:nvSpPr>
        <p:spPr>
          <a:xfrm>
            <a:off x="6248400" y="6208712"/>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19"/>
          <p:cNvSpPr txBox="1">
            <a:spLocks noGrp="1"/>
          </p:cNvSpPr>
          <p:nvPr>
            <p:ph type="ftr" idx="11"/>
          </p:nvPr>
        </p:nvSpPr>
        <p:spPr>
          <a:xfrm>
            <a:off x="762000" y="6208712"/>
            <a:ext cx="4873625"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19"/>
          <p:cNvSpPr txBox="1">
            <a:spLocks noGrp="1"/>
          </p:cNvSpPr>
          <p:nvPr>
            <p:ph type="sldNum" idx="12"/>
          </p:nvPr>
        </p:nvSpPr>
        <p:spPr>
          <a:xfrm>
            <a:off x="7620000" y="5688012"/>
            <a:ext cx="7620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262626"/>
              </a:buClr>
              <a:buSzPts val="2400"/>
              <a:buFont typeface="Impact"/>
              <a:buNone/>
              <a:defRPr sz="2400" b="0" i="0" u="none">
                <a:solidFill>
                  <a:srgbClr val="262626"/>
                </a:solidFill>
                <a:latin typeface="Impact"/>
                <a:ea typeface="Impact"/>
                <a:cs typeface="Impact"/>
                <a:sym typeface="Impact"/>
              </a:defRPr>
            </a:lvl1pPr>
            <a:lvl2pPr marL="0" marR="0" lvl="1" indent="0" algn="r">
              <a:lnSpc>
                <a:spcPct val="100000"/>
              </a:lnSpc>
              <a:spcBef>
                <a:spcPts val="0"/>
              </a:spcBef>
              <a:spcAft>
                <a:spcPts val="0"/>
              </a:spcAft>
              <a:buClr>
                <a:srgbClr val="262626"/>
              </a:buClr>
              <a:buSzPts val="2400"/>
              <a:buFont typeface="Impact"/>
              <a:buNone/>
              <a:defRPr sz="2400" b="0" i="0" u="none">
                <a:solidFill>
                  <a:srgbClr val="262626"/>
                </a:solidFill>
                <a:latin typeface="Impact"/>
                <a:ea typeface="Impact"/>
                <a:cs typeface="Impact"/>
                <a:sym typeface="Impact"/>
              </a:defRPr>
            </a:lvl2pPr>
            <a:lvl3pPr marL="0" marR="0" lvl="2" indent="0" algn="r">
              <a:lnSpc>
                <a:spcPct val="100000"/>
              </a:lnSpc>
              <a:spcBef>
                <a:spcPts val="0"/>
              </a:spcBef>
              <a:spcAft>
                <a:spcPts val="0"/>
              </a:spcAft>
              <a:buClr>
                <a:srgbClr val="262626"/>
              </a:buClr>
              <a:buSzPts val="2400"/>
              <a:buFont typeface="Impact"/>
              <a:buNone/>
              <a:defRPr sz="2400" b="0" i="0" u="none">
                <a:solidFill>
                  <a:srgbClr val="262626"/>
                </a:solidFill>
                <a:latin typeface="Impact"/>
                <a:ea typeface="Impact"/>
                <a:cs typeface="Impact"/>
                <a:sym typeface="Impact"/>
              </a:defRPr>
            </a:lvl3pPr>
            <a:lvl4pPr marL="0" marR="0" lvl="3" indent="0" algn="r">
              <a:lnSpc>
                <a:spcPct val="100000"/>
              </a:lnSpc>
              <a:spcBef>
                <a:spcPts val="0"/>
              </a:spcBef>
              <a:spcAft>
                <a:spcPts val="0"/>
              </a:spcAft>
              <a:buClr>
                <a:srgbClr val="262626"/>
              </a:buClr>
              <a:buSzPts val="2400"/>
              <a:buFont typeface="Impact"/>
              <a:buNone/>
              <a:defRPr sz="2400" b="0" i="0" u="none">
                <a:solidFill>
                  <a:srgbClr val="262626"/>
                </a:solidFill>
                <a:latin typeface="Impact"/>
                <a:ea typeface="Impact"/>
                <a:cs typeface="Impact"/>
                <a:sym typeface="Impact"/>
              </a:defRPr>
            </a:lvl4pPr>
            <a:lvl5pPr marL="0" marR="0" lvl="4" indent="0" algn="r">
              <a:lnSpc>
                <a:spcPct val="100000"/>
              </a:lnSpc>
              <a:spcBef>
                <a:spcPts val="0"/>
              </a:spcBef>
              <a:spcAft>
                <a:spcPts val="0"/>
              </a:spcAft>
              <a:buClr>
                <a:srgbClr val="262626"/>
              </a:buClr>
              <a:buSzPts val="2400"/>
              <a:buFont typeface="Impact"/>
              <a:buNone/>
              <a:defRPr sz="2400" b="0" i="0" u="none">
                <a:solidFill>
                  <a:srgbClr val="262626"/>
                </a:solidFill>
                <a:latin typeface="Impact"/>
                <a:ea typeface="Impact"/>
                <a:cs typeface="Impact"/>
                <a:sym typeface="Impact"/>
              </a:defRPr>
            </a:lvl5pPr>
            <a:lvl6pPr marL="0" marR="0" lvl="5" indent="0" algn="r">
              <a:lnSpc>
                <a:spcPct val="100000"/>
              </a:lnSpc>
              <a:spcBef>
                <a:spcPts val="0"/>
              </a:spcBef>
              <a:spcAft>
                <a:spcPts val="0"/>
              </a:spcAft>
              <a:buClr>
                <a:srgbClr val="262626"/>
              </a:buClr>
              <a:buSzPts val="2400"/>
              <a:buFont typeface="Impact"/>
              <a:buNone/>
              <a:defRPr sz="2400" b="0" i="0" u="none">
                <a:solidFill>
                  <a:srgbClr val="262626"/>
                </a:solidFill>
                <a:latin typeface="Impact"/>
                <a:ea typeface="Impact"/>
                <a:cs typeface="Impact"/>
                <a:sym typeface="Impact"/>
              </a:defRPr>
            </a:lvl6pPr>
            <a:lvl7pPr marL="0" marR="0" lvl="6" indent="0" algn="r">
              <a:lnSpc>
                <a:spcPct val="100000"/>
              </a:lnSpc>
              <a:spcBef>
                <a:spcPts val="0"/>
              </a:spcBef>
              <a:spcAft>
                <a:spcPts val="0"/>
              </a:spcAft>
              <a:buClr>
                <a:srgbClr val="262626"/>
              </a:buClr>
              <a:buSzPts val="2400"/>
              <a:buFont typeface="Impact"/>
              <a:buNone/>
              <a:defRPr sz="2400" b="0" i="0" u="none">
                <a:solidFill>
                  <a:srgbClr val="262626"/>
                </a:solidFill>
                <a:latin typeface="Impact"/>
                <a:ea typeface="Impact"/>
                <a:cs typeface="Impact"/>
                <a:sym typeface="Impact"/>
              </a:defRPr>
            </a:lvl7pPr>
            <a:lvl8pPr marL="0" marR="0" lvl="7" indent="0" algn="r">
              <a:lnSpc>
                <a:spcPct val="100000"/>
              </a:lnSpc>
              <a:spcBef>
                <a:spcPts val="0"/>
              </a:spcBef>
              <a:spcAft>
                <a:spcPts val="0"/>
              </a:spcAft>
              <a:buClr>
                <a:srgbClr val="262626"/>
              </a:buClr>
              <a:buSzPts val="2400"/>
              <a:buFont typeface="Impact"/>
              <a:buNone/>
              <a:defRPr sz="2400" b="0" i="0" u="none">
                <a:solidFill>
                  <a:srgbClr val="262626"/>
                </a:solidFill>
                <a:latin typeface="Impact"/>
                <a:ea typeface="Impact"/>
                <a:cs typeface="Impact"/>
                <a:sym typeface="Impact"/>
              </a:defRPr>
            </a:lvl8pPr>
            <a:lvl9pPr marL="0" marR="0" lvl="8" indent="0" algn="r">
              <a:lnSpc>
                <a:spcPct val="100000"/>
              </a:lnSpc>
              <a:spcBef>
                <a:spcPts val="0"/>
              </a:spcBef>
              <a:spcAft>
                <a:spcPts val="0"/>
              </a:spcAft>
              <a:buClr>
                <a:srgbClr val="262626"/>
              </a:buClr>
              <a:buSzPts val="2400"/>
              <a:buFont typeface="Impact"/>
              <a:buNone/>
              <a:defRPr sz="2400" b="0" i="0" u="none">
                <a:solidFill>
                  <a:srgbClr val="262626"/>
                </a:solidFill>
                <a:latin typeface="Impact"/>
                <a:ea typeface="Impact"/>
                <a:cs typeface="Impact"/>
                <a:sym typeface="Impact"/>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45"/>
        <p:cNvGrpSpPr/>
        <p:nvPr/>
      </p:nvGrpSpPr>
      <p:grpSpPr>
        <a:xfrm>
          <a:off x="0" y="0"/>
          <a:ext cx="0" cy="0"/>
          <a:chOff x="0" y="0"/>
          <a:chExt cx="0" cy="0"/>
        </a:xfrm>
      </p:grpSpPr>
      <p:sp>
        <p:nvSpPr>
          <p:cNvPr id="46" name="Google Shape;46;p20"/>
          <p:cNvSpPr txBox="1">
            <a:spLocks noGrp="1"/>
          </p:cNvSpPr>
          <p:nvPr>
            <p:ph type="title"/>
          </p:nvPr>
        </p:nvSpPr>
        <p:spPr>
          <a:xfrm>
            <a:off x="758952" y="4572000"/>
            <a:ext cx="6784848" cy="160020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SzPts val="1400"/>
              <a:buNone/>
              <a:defRPr sz="5400" b="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20"/>
          <p:cNvSpPr>
            <a:spLocks noGrp="1"/>
          </p:cNvSpPr>
          <p:nvPr>
            <p:ph type="pic" idx="2"/>
          </p:nvPr>
        </p:nvSpPr>
        <p:spPr>
          <a:xfrm>
            <a:off x="777240" y="457200"/>
            <a:ext cx="7543800" cy="2895600"/>
          </a:xfrm>
          <a:prstGeom prst="rect">
            <a:avLst/>
          </a:prstGeom>
          <a:noFill/>
          <a:ln w="9525" cap="flat" cmpd="sng">
            <a:solidFill>
              <a:schemeClr val="dk2"/>
            </a:solidFill>
            <a:prstDash val="solid"/>
            <a:round/>
            <a:headEnd type="none" w="sm" len="sm"/>
            <a:tailEnd type="none" w="sm" len="sm"/>
          </a:ln>
        </p:spPr>
      </p:sp>
      <p:sp>
        <p:nvSpPr>
          <p:cNvPr id="48" name="Google Shape;48;p20"/>
          <p:cNvSpPr txBox="1">
            <a:spLocks noGrp="1"/>
          </p:cNvSpPr>
          <p:nvPr>
            <p:ph type="body" idx="1"/>
          </p:nvPr>
        </p:nvSpPr>
        <p:spPr>
          <a:xfrm>
            <a:off x="850392" y="3505200"/>
            <a:ext cx="7391400" cy="804862"/>
          </a:xfrm>
          <a:prstGeom prst="rect">
            <a:avLst/>
          </a:prstGeom>
          <a:noFill/>
          <a:ln>
            <a:noFill/>
          </a:ln>
        </p:spPr>
        <p:txBody>
          <a:bodyPr spcFirstLastPara="1" wrap="square" lIns="91425" tIns="45700" rIns="91425" bIns="45700" anchor="t" anchorCtr="0">
            <a:normAutofit/>
          </a:bodyPr>
          <a:lstStyle>
            <a:lvl1pPr marL="457200" lvl="0" indent="-228600" algn="l">
              <a:spcBef>
                <a:spcPts val="360"/>
              </a:spcBef>
              <a:spcAft>
                <a:spcPts val="0"/>
              </a:spcAft>
              <a:buSzPts val="1800"/>
              <a:buNone/>
              <a:defRPr sz="1800"/>
            </a:lvl1pPr>
            <a:lvl2pPr marL="914400" lvl="1" indent="-228600" algn="l">
              <a:spcBef>
                <a:spcPts val="240"/>
              </a:spcBef>
              <a:spcAft>
                <a:spcPts val="0"/>
              </a:spcAft>
              <a:buSzPts val="1200"/>
              <a:buNone/>
              <a:defRPr sz="1200"/>
            </a:lvl2pPr>
            <a:lvl3pPr marL="1371600" lvl="2" indent="-228600" algn="l">
              <a:spcBef>
                <a:spcPts val="200"/>
              </a:spcBef>
              <a:spcAft>
                <a:spcPts val="0"/>
              </a:spcAft>
              <a:buSzPts val="1000"/>
              <a:buNone/>
              <a:defRPr sz="1000"/>
            </a:lvl3pPr>
            <a:lvl4pPr marL="1828800" lvl="3" indent="-228600" algn="l">
              <a:spcBef>
                <a:spcPts val="180"/>
              </a:spcBef>
              <a:spcAft>
                <a:spcPts val="0"/>
              </a:spcAft>
              <a:buSzPts val="900"/>
              <a:buNone/>
              <a:defRPr sz="900"/>
            </a:lvl4pPr>
            <a:lvl5pPr marL="2286000" lvl="4" indent="-228600" algn="l">
              <a:spcBef>
                <a:spcPts val="180"/>
              </a:spcBef>
              <a:spcAft>
                <a:spcPts val="0"/>
              </a:spcAft>
              <a:buSzPts val="900"/>
              <a:buNone/>
              <a:defRPr sz="900"/>
            </a:lvl5pPr>
            <a:lvl6pPr marL="2743200" lvl="5" indent="-228600" algn="l">
              <a:spcBef>
                <a:spcPts val="180"/>
              </a:spcBef>
              <a:spcAft>
                <a:spcPts val="0"/>
              </a:spcAft>
              <a:buSzPts val="900"/>
              <a:buNone/>
              <a:defRPr sz="900"/>
            </a:lvl6pPr>
            <a:lvl7pPr marL="3200400" lvl="6" indent="-228600" algn="l">
              <a:spcBef>
                <a:spcPts val="180"/>
              </a:spcBef>
              <a:spcAft>
                <a:spcPts val="0"/>
              </a:spcAft>
              <a:buSzPts val="900"/>
              <a:buNone/>
              <a:defRPr sz="900"/>
            </a:lvl7pPr>
            <a:lvl8pPr marL="3657600" lvl="7" indent="-228600" algn="l">
              <a:spcBef>
                <a:spcPts val="180"/>
              </a:spcBef>
              <a:spcAft>
                <a:spcPts val="0"/>
              </a:spcAft>
              <a:buSzPts val="900"/>
              <a:buNone/>
              <a:defRPr sz="900"/>
            </a:lvl8pPr>
            <a:lvl9pPr marL="4114800" lvl="8" indent="-228600" algn="l">
              <a:spcBef>
                <a:spcPts val="180"/>
              </a:spcBef>
              <a:spcAft>
                <a:spcPts val="0"/>
              </a:spcAft>
              <a:buSzPts val="900"/>
              <a:buNone/>
              <a:defRPr sz="900"/>
            </a:lvl9pPr>
          </a:lstStyle>
          <a:p>
            <a:endParaRPr/>
          </a:p>
        </p:txBody>
      </p:sp>
      <p:sp>
        <p:nvSpPr>
          <p:cNvPr id="49" name="Google Shape;49;p20"/>
          <p:cNvSpPr txBox="1">
            <a:spLocks noGrp="1"/>
          </p:cNvSpPr>
          <p:nvPr>
            <p:ph type="dt" idx="10"/>
          </p:nvPr>
        </p:nvSpPr>
        <p:spPr>
          <a:xfrm>
            <a:off x="6248400" y="6208712"/>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0" name="Google Shape;50;p20"/>
          <p:cNvSpPr txBox="1">
            <a:spLocks noGrp="1"/>
          </p:cNvSpPr>
          <p:nvPr>
            <p:ph type="ftr" idx="11"/>
          </p:nvPr>
        </p:nvSpPr>
        <p:spPr>
          <a:xfrm>
            <a:off x="762000" y="6208712"/>
            <a:ext cx="4873625"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20"/>
          <p:cNvSpPr txBox="1">
            <a:spLocks noGrp="1"/>
          </p:cNvSpPr>
          <p:nvPr>
            <p:ph type="sldNum" idx="12"/>
          </p:nvPr>
        </p:nvSpPr>
        <p:spPr>
          <a:xfrm>
            <a:off x="7620000" y="5688012"/>
            <a:ext cx="7620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262626"/>
              </a:buClr>
              <a:buSzPts val="2400"/>
              <a:buFont typeface="Impact"/>
              <a:buNone/>
              <a:defRPr sz="2400" b="0" i="0" u="none">
                <a:solidFill>
                  <a:srgbClr val="262626"/>
                </a:solidFill>
                <a:latin typeface="Impact"/>
                <a:ea typeface="Impact"/>
                <a:cs typeface="Impact"/>
                <a:sym typeface="Impact"/>
              </a:defRPr>
            </a:lvl1pPr>
            <a:lvl2pPr marL="0" marR="0" lvl="1" indent="0" algn="r">
              <a:lnSpc>
                <a:spcPct val="100000"/>
              </a:lnSpc>
              <a:spcBef>
                <a:spcPts val="0"/>
              </a:spcBef>
              <a:spcAft>
                <a:spcPts val="0"/>
              </a:spcAft>
              <a:buClr>
                <a:srgbClr val="262626"/>
              </a:buClr>
              <a:buSzPts val="2400"/>
              <a:buFont typeface="Impact"/>
              <a:buNone/>
              <a:defRPr sz="2400" b="0" i="0" u="none">
                <a:solidFill>
                  <a:srgbClr val="262626"/>
                </a:solidFill>
                <a:latin typeface="Impact"/>
                <a:ea typeface="Impact"/>
                <a:cs typeface="Impact"/>
                <a:sym typeface="Impact"/>
              </a:defRPr>
            </a:lvl2pPr>
            <a:lvl3pPr marL="0" marR="0" lvl="2" indent="0" algn="r">
              <a:lnSpc>
                <a:spcPct val="100000"/>
              </a:lnSpc>
              <a:spcBef>
                <a:spcPts val="0"/>
              </a:spcBef>
              <a:spcAft>
                <a:spcPts val="0"/>
              </a:spcAft>
              <a:buClr>
                <a:srgbClr val="262626"/>
              </a:buClr>
              <a:buSzPts val="2400"/>
              <a:buFont typeface="Impact"/>
              <a:buNone/>
              <a:defRPr sz="2400" b="0" i="0" u="none">
                <a:solidFill>
                  <a:srgbClr val="262626"/>
                </a:solidFill>
                <a:latin typeface="Impact"/>
                <a:ea typeface="Impact"/>
                <a:cs typeface="Impact"/>
                <a:sym typeface="Impact"/>
              </a:defRPr>
            </a:lvl3pPr>
            <a:lvl4pPr marL="0" marR="0" lvl="3" indent="0" algn="r">
              <a:lnSpc>
                <a:spcPct val="100000"/>
              </a:lnSpc>
              <a:spcBef>
                <a:spcPts val="0"/>
              </a:spcBef>
              <a:spcAft>
                <a:spcPts val="0"/>
              </a:spcAft>
              <a:buClr>
                <a:srgbClr val="262626"/>
              </a:buClr>
              <a:buSzPts val="2400"/>
              <a:buFont typeface="Impact"/>
              <a:buNone/>
              <a:defRPr sz="2400" b="0" i="0" u="none">
                <a:solidFill>
                  <a:srgbClr val="262626"/>
                </a:solidFill>
                <a:latin typeface="Impact"/>
                <a:ea typeface="Impact"/>
                <a:cs typeface="Impact"/>
                <a:sym typeface="Impact"/>
              </a:defRPr>
            </a:lvl4pPr>
            <a:lvl5pPr marL="0" marR="0" lvl="4" indent="0" algn="r">
              <a:lnSpc>
                <a:spcPct val="100000"/>
              </a:lnSpc>
              <a:spcBef>
                <a:spcPts val="0"/>
              </a:spcBef>
              <a:spcAft>
                <a:spcPts val="0"/>
              </a:spcAft>
              <a:buClr>
                <a:srgbClr val="262626"/>
              </a:buClr>
              <a:buSzPts val="2400"/>
              <a:buFont typeface="Impact"/>
              <a:buNone/>
              <a:defRPr sz="2400" b="0" i="0" u="none">
                <a:solidFill>
                  <a:srgbClr val="262626"/>
                </a:solidFill>
                <a:latin typeface="Impact"/>
                <a:ea typeface="Impact"/>
                <a:cs typeface="Impact"/>
                <a:sym typeface="Impact"/>
              </a:defRPr>
            </a:lvl5pPr>
            <a:lvl6pPr marL="0" marR="0" lvl="5" indent="0" algn="r">
              <a:lnSpc>
                <a:spcPct val="100000"/>
              </a:lnSpc>
              <a:spcBef>
                <a:spcPts val="0"/>
              </a:spcBef>
              <a:spcAft>
                <a:spcPts val="0"/>
              </a:spcAft>
              <a:buClr>
                <a:srgbClr val="262626"/>
              </a:buClr>
              <a:buSzPts val="2400"/>
              <a:buFont typeface="Impact"/>
              <a:buNone/>
              <a:defRPr sz="2400" b="0" i="0" u="none">
                <a:solidFill>
                  <a:srgbClr val="262626"/>
                </a:solidFill>
                <a:latin typeface="Impact"/>
                <a:ea typeface="Impact"/>
                <a:cs typeface="Impact"/>
                <a:sym typeface="Impact"/>
              </a:defRPr>
            </a:lvl6pPr>
            <a:lvl7pPr marL="0" marR="0" lvl="6" indent="0" algn="r">
              <a:lnSpc>
                <a:spcPct val="100000"/>
              </a:lnSpc>
              <a:spcBef>
                <a:spcPts val="0"/>
              </a:spcBef>
              <a:spcAft>
                <a:spcPts val="0"/>
              </a:spcAft>
              <a:buClr>
                <a:srgbClr val="262626"/>
              </a:buClr>
              <a:buSzPts val="2400"/>
              <a:buFont typeface="Impact"/>
              <a:buNone/>
              <a:defRPr sz="2400" b="0" i="0" u="none">
                <a:solidFill>
                  <a:srgbClr val="262626"/>
                </a:solidFill>
                <a:latin typeface="Impact"/>
                <a:ea typeface="Impact"/>
                <a:cs typeface="Impact"/>
                <a:sym typeface="Impact"/>
              </a:defRPr>
            </a:lvl7pPr>
            <a:lvl8pPr marL="0" marR="0" lvl="7" indent="0" algn="r">
              <a:lnSpc>
                <a:spcPct val="100000"/>
              </a:lnSpc>
              <a:spcBef>
                <a:spcPts val="0"/>
              </a:spcBef>
              <a:spcAft>
                <a:spcPts val="0"/>
              </a:spcAft>
              <a:buClr>
                <a:srgbClr val="262626"/>
              </a:buClr>
              <a:buSzPts val="2400"/>
              <a:buFont typeface="Impact"/>
              <a:buNone/>
              <a:defRPr sz="2400" b="0" i="0" u="none">
                <a:solidFill>
                  <a:srgbClr val="262626"/>
                </a:solidFill>
                <a:latin typeface="Impact"/>
                <a:ea typeface="Impact"/>
                <a:cs typeface="Impact"/>
                <a:sym typeface="Impact"/>
              </a:defRPr>
            </a:lvl8pPr>
            <a:lvl9pPr marL="0" marR="0" lvl="8" indent="0" algn="r">
              <a:lnSpc>
                <a:spcPct val="100000"/>
              </a:lnSpc>
              <a:spcBef>
                <a:spcPts val="0"/>
              </a:spcBef>
              <a:spcAft>
                <a:spcPts val="0"/>
              </a:spcAft>
              <a:buClr>
                <a:srgbClr val="262626"/>
              </a:buClr>
              <a:buSzPts val="2400"/>
              <a:buFont typeface="Impact"/>
              <a:buNone/>
              <a:defRPr sz="2400" b="0" i="0" u="none">
                <a:solidFill>
                  <a:srgbClr val="262626"/>
                </a:solidFill>
                <a:latin typeface="Impact"/>
                <a:ea typeface="Impact"/>
                <a:cs typeface="Impact"/>
                <a:sym typeface="Impact"/>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2"/>
        <p:cNvGrpSpPr/>
        <p:nvPr/>
      </p:nvGrpSpPr>
      <p:grpSpPr>
        <a:xfrm>
          <a:off x="0" y="0"/>
          <a:ext cx="0" cy="0"/>
          <a:chOff x="0" y="0"/>
          <a:chExt cx="0" cy="0"/>
        </a:xfrm>
      </p:grpSpPr>
      <p:sp>
        <p:nvSpPr>
          <p:cNvPr id="53" name="Google Shape;53;p21"/>
          <p:cNvSpPr txBox="1">
            <a:spLocks noGrp="1"/>
          </p:cNvSpPr>
          <p:nvPr>
            <p:ph type="dt" idx="10"/>
          </p:nvPr>
        </p:nvSpPr>
        <p:spPr>
          <a:xfrm>
            <a:off x="6248400" y="6208712"/>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4" name="Google Shape;54;p21"/>
          <p:cNvSpPr txBox="1">
            <a:spLocks noGrp="1"/>
          </p:cNvSpPr>
          <p:nvPr>
            <p:ph type="ftr" idx="11"/>
          </p:nvPr>
        </p:nvSpPr>
        <p:spPr>
          <a:xfrm>
            <a:off x="762000" y="6208712"/>
            <a:ext cx="4873625"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 name="Google Shape;55;p21"/>
          <p:cNvSpPr txBox="1">
            <a:spLocks noGrp="1"/>
          </p:cNvSpPr>
          <p:nvPr>
            <p:ph type="sldNum" idx="12"/>
          </p:nvPr>
        </p:nvSpPr>
        <p:spPr>
          <a:xfrm>
            <a:off x="7620000" y="5688012"/>
            <a:ext cx="7620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262626"/>
              </a:buClr>
              <a:buSzPts val="2400"/>
              <a:buFont typeface="Impact"/>
              <a:buNone/>
              <a:defRPr sz="2400" b="0" i="0" u="none">
                <a:solidFill>
                  <a:srgbClr val="262626"/>
                </a:solidFill>
                <a:latin typeface="Impact"/>
                <a:ea typeface="Impact"/>
                <a:cs typeface="Impact"/>
                <a:sym typeface="Impact"/>
              </a:defRPr>
            </a:lvl1pPr>
            <a:lvl2pPr marL="0" marR="0" lvl="1" indent="0" algn="r">
              <a:lnSpc>
                <a:spcPct val="100000"/>
              </a:lnSpc>
              <a:spcBef>
                <a:spcPts val="0"/>
              </a:spcBef>
              <a:spcAft>
                <a:spcPts val="0"/>
              </a:spcAft>
              <a:buClr>
                <a:srgbClr val="262626"/>
              </a:buClr>
              <a:buSzPts val="2400"/>
              <a:buFont typeface="Impact"/>
              <a:buNone/>
              <a:defRPr sz="2400" b="0" i="0" u="none">
                <a:solidFill>
                  <a:srgbClr val="262626"/>
                </a:solidFill>
                <a:latin typeface="Impact"/>
                <a:ea typeface="Impact"/>
                <a:cs typeface="Impact"/>
                <a:sym typeface="Impact"/>
              </a:defRPr>
            </a:lvl2pPr>
            <a:lvl3pPr marL="0" marR="0" lvl="2" indent="0" algn="r">
              <a:lnSpc>
                <a:spcPct val="100000"/>
              </a:lnSpc>
              <a:spcBef>
                <a:spcPts val="0"/>
              </a:spcBef>
              <a:spcAft>
                <a:spcPts val="0"/>
              </a:spcAft>
              <a:buClr>
                <a:srgbClr val="262626"/>
              </a:buClr>
              <a:buSzPts val="2400"/>
              <a:buFont typeface="Impact"/>
              <a:buNone/>
              <a:defRPr sz="2400" b="0" i="0" u="none">
                <a:solidFill>
                  <a:srgbClr val="262626"/>
                </a:solidFill>
                <a:latin typeface="Impact"/>
                <a:ea typeface="Impact"/>
                <a:cs typeface="Impact"/>
                <a:sym typeface="Impact"/>
              </a:defRPr>
            </a:lvl3pPr>
            <a:lvl4pPr marL="0" marR="0" lvl="3" indent="0" algn="r">
              <a:lnSpc>
                <a:spcPct val="100000"/>
              </a:lnSpc>
              <a:spcBef>
                <a:spcPts val="0"/>
              </a:spcBef>
              <a:spcAft>
                <a:spcPts val="0"/>
              </a:spcAft>
              <a:buClr>
                <a:srgbClr val="262626"/>
              </a:buClr>
              <a:buSzPts val="2400"/>
              <a:buFont typeface="Impact"/>
              <a:buNone/>
              <a:defRPr sz="2400" b="0" i="0" u="none">
                <a:solidFill>
                  <a:srgbClr val="262626"/>
                </a:solidFill>
                <a:latin typeface="Impact"/>
                <a:ea typeface="Impact"/>
                <a:cs typeface="Impact"/>
                <a:sym typeface="Impact"/>
              </a:defRPr>
            </a:lvl4pPr>
            <a:lvl5pPr marL="0" marR="0" lvl="4" indent="0" algn="r">
              <a:lnSpc>
                <a:spcPct val="100000"/>
              </a:lnSpc>
              <a:spcBef>
                <a:spcPts val="0"/>
              </a:spcBef>
              <a:spcAft>
                <a:spcPts val="0"/>
              </a:spcAft>
              <a:buClr>
                <a:srgbClr val="262626"/>
              </a:buClr>
              <a:buSzPts val="2400"/>
              <a:buFont typeface="Impact"/>
              <a:buNone/>
              <a:defRPr sz="2400" b="0" i="0" u="none">
                <a:solidFill>
                  <a:srgbClr val="262626"/>
                </a:solidFill>
                <a:latin typeface="Impact"/>
                <a:ea typeface="Impact"/>
                <a:cs typeface="Impact"/>
                <a:sym typeface="Impact"/>
              </a:defRPr>
            </a:lvl5pPr>
            <a:lvl6pPr marL="0" marR="0" lvl="5" indent="0" algn="r">
              <a:lnSpc>
                <a:spcPct val="100000"/>
              </a:lnSpc>
              <a:spcBef>
                <a:spcPts val="0"/>
              </a:spcBef>
              <a:spcAft>
                <a:spcPts val="0"/>
              </a:spcAft>
              <a:buClr>
                <a:srgbClr val="262626"/>
              </a:buClr>
              <a:buSzPts val="2400"/>
              <a:buFont typeface="Impact"/>
              <a:buNone/>
              <a:defRPr sz="2400" b="0" i="0" u="none">
                <a:solidFill>
                  <a:srgbClr val="262626"/>
                </a:solidFill>
                <a:latin typeface="Impact"/>
                <a:ea typeface="Impact"/>
                <a:cs typeface="Impact"/>
                <a:sym typeface="Impact"/>
              </a:defRPr>
            </a:lvl6pPr>
            <a:lvl7pPr marL="0" marR="0" lvl="6" indent="0" algn="r">
              <a:lnSpc>
                <a:spcPct val="100000"/>
              </a:lnSpc>
              <a:spcBef>
                <a:spcPts val="0"/>
              </a:spcBef>
              <a:spcAft>
                <a:spcPts val="0"/>
              </a:spcAft>
              <a:buClr>
                <a:srgbClr val="262626"/>
              </a:buClr>
              <a:buSzPts val="2400"/>
              <a:buFont typeface="Impact"/>
              <a:buNone/>
              <a:defRPr sz="2400" b="0" i="0" u="none">
                <a:solidFill>
                  <a:srgbClr val="262626"/>
                </a:solidFill>
                <a:latin typeface="Impact"/>
                <a:ea typeface="Impact"/>
                <a:cs typeface="Impact"/>
                <a:sym typeface="Impact"/>
              </a:defRPr>
            </a:lvl7pPr>
            <a:lvl8pPr marL="0" marR="0" lvl="7" indent="0" algn="r">
              <a:lnSpc>
                <a:spcPct val="100000"/>
              </a:lnSpc>
              <a:spcBef>
                <a:spcPts val="0"/>
              </a:spcBef>
              <a:spcAft>
                <a:spcPts val="0"/>
              </a:spcAft>
              <a:buClr>
                <a:srgbClr val="262626"/>
              </a:buClr>
              <a:buSzPts val="2400"/>
              <a:buFont typeface="Impact"/>
              <a:buNone/>
              <a:defRPr sz="2400" b="0" i="0" u="none">
                <a:solidFill>
                  <a:srgbClr val="262626"/>
                </a:solidFill>
                <a:latin typeface="Impact"/>
                <a:ea typeface="Impact"/>
                <a:cs typeface="Impact"/>
                <a:sym typeface="Impact"/>
              </a:defRPr>
            </a:lvl8pPr>
            <a:lvl9pPr marL="0" marR="0" lvl="8" indent="0" algn="r">
              <a:lnSpc>
                <a:spcPct val="100000"/>
              </a:lnSpc>
              <a:spcBef>
                <a:spcPts val="0"/>
              </a:spcBef>
              <a:spcAft>
                <a:spcPts val="0"/>
              </a:spcAft>
              <a:buClr>
                <a:srgbClr val="262626"/>
              </a:buClr>
              <a:buSzPts val="2400"/>
              <a:buFont typeface="Impact"/>
              <a:buNone/>
              <a:defRPr sz="2400" b="0" i="0" u="none">
                <a:solidFill>
                  <a:srgbClr val="262626"/>
                </a:solidFill>
                <a:latin typeface="Impact"/>
                <a:ea typeface="Impact"/>
                <a:cs typeface="Impact"/>
                <a:sym typeface="Impact"/>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6"/>
        <p:cNvGrpSpPr/>
        <p:nvPr/>
      </p:nvGrpSpPr>
      <p:grpSpPr>
        <a:xfrm>
          <a:off x="0" y="0"/>
          <a:ext cx="0" cy="0"/>
          <a:chOff x="0" y="0"/>
          <a:chExt cx="0" cy="0"/>
        </a:xfrm>
      </p:grpSpPr>
      <p:sp>
        <p:nvSpPr>
          <p:cNvPr id="57" name="Google Shape;57;p22"/>
          <p:cNvSpPr txBox="1">
            <a:spLocks noGrp="1"/>
          </p:cNvSpPr>
          <p:nvPr>
            <p:ph type="title"/>
          </p:nvPr>
        </p:nvSpPr>
        <p:spPr>
          <a:xfrm>
            <a:off x="762000" y="4572000"/>
            <a:ext cx="6781800" cy="160020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8" name="Google Shape;58;p22"/>
          <p:cNvSpPr txBox="1">
            <a:spLocks noGrp="1"/>
          </p:cNvSpPr>
          <p:nvPr>
            <p:ph type="dt" idx="10"/>
          </p:nvPr>
        </p:nvSpPr>
        <p:spPr>
          <a:xfrm>
            <a:off x="6248400" y="6208712"/>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22"/>
          <p:cNvSpPr txBox="1">
            <a:spLocks noGrp="1"/>
          </p:cNvSpPr>
          <p:nvPr>
            <p:ph type="ftr" idx="11"/>
          </p:nvPr>
        </p:nvSpPr>
        <p:spPr>
          <a:xfrm>
            <a:off x="762000" y="6208712"/>
            <a:ext cx="4873625"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22"/>
          <p:cNvSpPr txBox="1">
            <a:spLocks noGrp="1"/>
          </p:cNvSpPr>
          <p:nvPr>
            <p:ph type="sldNum" idx="12"/>
          </p:nvPr>
        </p:nvSpPr>
        <p:spPr>
          <a:xfrm>
            <a:off x="7620000" y="5688012"/>
            <a:ext cx="7620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262626"/>
              </a:buClr>
              <a:buSzPts val="2400"/>
              <a:buFont typeface="Impact"/>
              <a:buNone/>
              <a:defRPr sz="2400" b="0" i="0" u="none">
                <a:solidFill>
                  <a:srgbClr val="262626"/>
                </a:solidFill>
                <a:latin typeface="Impact"/>
                <a:ea typeface="Impact"/>
                <a:cs typeface="Impact"/>
                <a:sym typeface="Impact"/>
              </a:defRPr>
            </a:lvl1pPr>
            <a:lvl2pPr marL="0" marR="0" lvl="1" indent="0" algn="r">
              <a:lnSpc>
                <a:spcPct val="100000"/>
              </a:lnSpc>
              <a:spcBef>
                <a:spcPts val="0"/>
              </a:spcBef>
              <a:spcAft>
                <a:spcPts val="0"/>
              </a:spcAft>
              <a:buClr>
                <a:srgbClr val="262626"/>
              </a:buClr>
              <a:buSzPts val="2400"/>
              <a:buFont typeface="Impact"/>
              <a:buNone/>
              <a:defRPr sz="2400" b="0" i="0" u="none">
                <a:solidFill>
                  <a:srgbClr val="262626"/>
                </a:solidFill>
                <a:latin typeface="Impact"/>
                <a:ea typeface="Impact"/>
                <a:cs typeface="Impact"/>
                <a:sym typeface="Impact"/>
              </a:defRPr>
            </a:lvl2pPr>
            <a:lvl3pPr marL="0" marR="0" lvl="2" indent="0" algn="r">
              <a:lnSpc>
                <a:spcPct val="100000"/>
              </a:lnSpc>
              <a:spcBef>
                <a:spcPts val="0"/>
              </a:spcBef>
              <a:spcAft>
                <a:spcPts val="0"/>
              </a:spcAft>
              <a:buClr>
                <a:srgbClr val="262626"/>
              </a:buClr>
              <a:buSzPts val="2400"/>
              <a:buFont typeface="Impact"/>
              <a:buNone/>
              <a:defRPr sz="2400" b="0" i="0" u="none">
                <a:solidFill>
                  <a:srgbClr val="262626"/>
                </a:solidFill>
                <a:latin typeface="Impact"/>
                <a:ea typeface="Impact"/>
                <a:cs typeface="Impact"/>
                <a:sym typeface="Impact"/>
              </a:defRPr>
            </a:lvl3pPr>
            <a:lvl4pPr marL="0" marR="0" lvl="3" indent="0" algn="r">
              <a:lnSpc>
                <a:spcPct val="100000"/>
              </a:lnSpc>
              <a:spcBef>
                <a:spcPts val="0"/>
              </a:spcBef>
              <a:spcAft>
                <a:spcPts val="0"/>
              </a:spcAft>
              <a:buClr>
                <a:srgbClr val="262626"/>
              </a:buClr>
              <a:buSzPts val="2400"/>
              <a:buFont typeface="Impact"/>
              <a:buNone/>
              <a:defRPr sz="2400" b="0" i="0" u="none">
                <a:solidFill>
                  <a:srgbClr val="262626"/>
                </a:solidFill>
                <a:latin typeface="Impact"/>
                <a:ea typeface="Impact"/>
                <a:cs typeface="Impact"/>
                <a:sym typeface="Impact"/>
              </a:defRPr>
            </a:lvl4pPr>
            <a:lvl5pPr marL="0" marR="0" lvl="4" indent="0" algn="r">
              <a:lnSpc>
                <a:spcPct val="100000"/>
              </a:lnSpc>
              <a:spcBef>
                <a:spcPts val="0"/>
              </a:spcBef>
              <a:spcAft>
                <a:spcPts val="0"/>
              </a:spcAft>
              <a:buClr>
                <a:srgbClr val="262626"/>
              </a:buClr>
              <a:buSzPts val="2400"/>
              <a:buFont typeface="Impact"/>
              <a:buNone/>
              <a:defRPr sz="2400" b="0" i="0" u="none">
                <a:solidFill>
                  <a:srgbClr val="262626"/>
                </a:solidFill>
                <a:latin typeface="Impact"/>
                <a:ea typeface="Impact"/>
                <a:cs typeface="Impact"/>
                <a:sym typeface="Impact"/>
              </a:defRPr>
            </a:lvl5pPr>
            <a:lvl6pPr marL="0" marR="0" lvl="5" indent="0" algn="r">
              <a:lnSpc>
                <a:spcPct val="100000"/>
              </a:lnSpc>
              <a:spcBef>
                <a:spcPts val="0"/>
              </a:spcBef>
              <a:spcAft>
                <a:spcPts val="0"/>
              </a:spcAft>
              <a:buClr>
                <a:srgbClr val="262626"/>
              </a:buClr>
              <a:buSzPts val="2400"/>
              <a:buFont typeface="Impact"/>
              <a:buNone/>
              <a:defRPr sz="2400" b="0" i="0" u="none">
                <a:solidFill>
                  <a:srgbClr val="262626"/>
                </a:solidFill>
                <a:latin typeface="Impact"/>
                <a:ea typeface="Impact"/>
                <a:cs typeface="Impact"/>
                <a:sym typeface="Impact"/>
              </a:defRPr>
            </a:lvl6pPr>
            <a:lvl7pPr marL="0" marR="0" lvl="6" indent="0" algn="r">
              <a:lnSpc>
                <a:spcPct val="100000"/>
              </a:lnSpc>
              <a:spcBef>
                <a:spcPts val="0"/>
              </a:spcBef>
              <a:spcAft>
                <a:spcPts val="0"/>
              </a:spcAft>
              <a:buClr>
                <a:srgbClr val="262626"/>
              </a:buClr>
              <a:buSzPts val="2400"/>
              <a:buFont typeface="Impact"/>
              <a:buNone/>
              <a:defRPr sz="2400" b="0" i="0" u="none">
                <a:solidFill>
                  <a:srgbClr val="262626"/>
                </a:solidFill>
                <a:latin typeface="Impact"/>
                <a:ea typeface="Impact"/>
                <a:cs typeface="Impact"/>
                <a:sym typeface="Impact"/>
              </a:defRPr>
            </a:lvl7pPr>
            <a:lvl8pPr marL="0" marR="0" lvl="7" indent="0" algn="r">
              <a:lnSpc>
                <a:spcPct val="100000"/>
              </a:lnSpc>
              <a:spcBef>
                <a:spcPts val="0"/>
              </a:spcBef>
              <a:spcAft>
                <a:spcPts val="0"/>
              </a:spcAft>
              <a:buClr>
                <a:srgbClr val="262626"/>
              </a:buClr>
              <a:buSzPts val="2400"/>
              <a:buFont typeface="Impact"/>
              <a:buNone/>
              <a:defRPr sz="2400" b="0" i="0" u="none">
                <a:solidFill>
                  <a:srgbClr val="262626"/>
                </a:solidFill>
                <a:latin typeface="Impact"/>
                <a:ea typeface="Impact"/>
                <a:cs typeface="Impact"/>
                <a:sym typeface="Impact"/>
              </a:defRPr>
            </a:lvl8pPr>
            <a:lvl9pPr marL="0" marR="0" lvl="8" indent="0" algn="r">
              <a:lnSpc>
                <a:spcPct val="100000"/>
              </a:lnSpc>
              <a:spcBef>
                <a:spcPts val="0"/>
              </a:spcBef>
              <a:spcAft>
                <a:spcPts val="0"/>
              </a:spcAft>
              <a:buClr>
                <a:srgbClr val="262626"/>
              </a:buClr>
              <a:buSzPts val="2400"/>
              <a:buFont typeface="Impact"/>
              <a:buNone/>
              <a:defRPr sz="2400" b="0" i="0" u="none">
                <a:solidFill>
                  <a:srgbClr val="262626"/>
                </a:solidFill>
                <a:latin typeface="Impact"/>
                <a:ea typeface="Impact"/>
                <a:cs typeface="Impact"/>
                <a:sym typeface="Impact"/>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61"/>
        <p:cNvGrpSpPr/>
        <p:nvPr/>
      </p:nvGrpSpPr>
      <p:grpSpPr>
        <a:xfrm>
          <a:off x="0" y="0"/>
          <a:ext cx="0" cy="0"/>
          <a:chOff x="0" y="0"/>
          <a:chExt cx="0" cy="0"/>
        </a:xfrm>
      </p:grpSpPr>
      <p:sp>
        <p:nvSpPr>
          <p:cNvPr id="62" name="Google Shape;62;p23"/>
          <p:cNvSpPr txBox="1">
            <a:spLocks noGrp="1"/>
          </p:cNvSpPr>
          <p:nvPr>
            <p:ph type="title"/>
          </p:nvPr>
        </p:nvSpPr>
        <p:spPr>
          <a:xfrm>
            <a:off x="762000" y="4572000"/>
            <a:ext cx="6781800" cy="160020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23"/>
          <p:cNvSpPr txBox="1">
            <a:spLocks noGrp="1"/>
          </p:cNvSpPr>
          <p:nvPr>
            <p:ph type="body" idx="1"/>
          </p:nvPr>
        </p:nvSpPr>
        <p:spPr>
          <a:xfrm>
            <a:off x="762000" y="609601"/>
            <a:ext cx="3657600" cy="3767328"/>
          </a:xfrm>
          <a:prstGeom prst="rect">
            <a:avLst/>
          </a:prstGeom>
          <a:noFill/>
          <a:ln>
            <a:noFill/>
          </a:ln>
        </p:spPr>
        <p:txBody>
          <a:bodyPr spcFirstLastPara="1" wrap="square" lIns="91425" tIns="45700" rIns="91425" bIns="45700" anchor="ctr" anchorCtr="0">
            <a:noAutofit/>
          </a:bodyPr>
          <a:lstStyle>
            <a:lvl1pPr marL="457200" lvl="0" indent="-406400" algn="l">
              <a:spcBef>
                <a:spcPts val="560"/>
              </a:spcBef>
              <a:spcAft>
                <a:spcPts val="0"/>
              </a:spcAft>
              <a:buSzPts val="2800"/>
              <a:buChar char="•"/>
              <a:defRPr sz="2800"/>
            </a:lvl1pPr>
            <a:lvl2pPr marL="914400" lvl="1" indent="-381000" algn="l">
              <a:spcBef>
                <a:spcPts val="480"/>
              </a:spcBef>
              <a:spcAft>
                <a:spcPts val="0"/>
              </a:spcAft>
              <a:buSzPts val="2400"/>
              <a:buChar char="•"/>
              <a:defRPr sz="2400"/>
            </a:lvl2pPr>
            <a:lvl3pPr marL="1371600" lvl="2" indent="-355600" algn="l">
              <a:spcBef>
                <a:spcPts val="400"/>
              </a:spcBef>
              <a:spcAft>
                <a:spcPts val="0"/>
              </a:spcAft>
              <a:buSzPts val="2000"/>
              <a:buChar char="•"/>
              <a:defRPr sz="2000"/>
            </a:lvl3pPr>
            <a:lvl4pPr marL="1828800" lvl="3" indent="-342900" algn="l">
              <a:spcBef>
                <a:spcPts val="360"/>
              </a:spcBef>
              <a:spcAft>
                <a:spcPts val="0"/>
              </a:spcAft>
              <a:buSzPts val="1800"/>
              <a:buChar char="•"/>
              <a:defRPr sz="1800"/>
            </a:lvl4pPr>
            <a:lvl5pPr marL="2286000" lvl="4" indent="-342900" algn="l">
              <a:spcBef>
                <a:spcPts val="360"/>
              </a:spcBef>
              <a:spcAft>
                <a:spcPts val="0"/>
              </a:spcAft>
              <a:buSzPts val="1800"/>
              <a:buChar char="•"/>
              <a:defRPr sz="1800"/>
            </a:lvl5pPr>
            <a:lvl6pPr marL="2743200" lvl="5" indent="-342900" algn="l">
              <a:spcBef>
                <a:spcPts val="360"/>
              </a:spcBef>
              <a:spcAft>
                <a:spcPts val="0"/>
              </a:spcAft>
              <a:buSzPts val="1800"/>
              <a:buChar char="•"/>
              <a:defRPr sz="1800"/>
            </a:lvl6pPr>
            <a:lvl7pPr marL="3200400" lvl="6" indent="-342900" algn="l">
              <a:spcBef>
                <a:spcPts val="360"/>
              </a:spcBef>
              <a:spcAft>
                <a:spcPts val="0"/>
              </a:spcAft>
              <a:buSzPts val="1800"/>
              <a:buChar char="•"/>
              <a:defRPr sz="1800"/>
            </a:lvl7pPr>
            <a:lvl8pPr marL="3657600" lvl="7" indent="-342900" algn="l">
              <a:spcBef>
                <a:spcPts val="360"/>
              </a:spcBef>
              <a:spcAft>
                <a:spcPts val="0"/>
              </a:spcAft>
              <a:buSzPts val="1800"/>
              <a:buChar char="•"/>
              <a:defRPr sz="1800"/>
            </a:lvl8pPr>
            <a:lvl9pPr marL="4114800" lvl="8" indent="-342900" algn="l">
              <a:spcBef>
                <a:spcPts val="360"/>
              </a:spcBef>
              <a:spcAft>
                <a:spcPts val="0"/>
              </a:spcAft>
              <a:buSzPts val="1800"/>
              <a:buChar char="•"/>
              <a:defRPr sz="1800"/>
            </a:lvl9pPr>
          </a:lstStyle>
          <a:p>
            <a:endParaRPr/>
          </a:p>
        </p:txBody>
      </p:sp>
      <p:sp>
        <p:nvSpPr>
          <p:cNvPr id="64" name="Google Shape;64;p23"/>
          <p:cNvSpPr txBox="1">
            <a:spLocks noGrp="1"/>
          </p:cNvSpPr>
          <p:nvPr>
            <p:ph type="body" idx="2"/>
          </p:nvPr>
        </p:nvSpPr>
        <p:spPr>
          <a:xfrm>
            <a:off x="4648200" y="609601"/>
            <a:ext cx="3657600" cy="3767328"/>
          </a:xfrm>
          <a:prstGeom prst="rect">
            <a:avLst/>
          </a:prstGeom>
          <a:noFill/>
          <a:ln>
            <a:noFill/>
          </a:ln>
        </p:spPr>
        <p:txBody>
          <a:bodyPr spcFirstLastPara="1" wrap="square" lIns="91425" tIns="45700" rIns="91425" bIns="45700" anchor="ctr" anchorCtr="0">
            <a:noAutofit/>
          </a:bodyPr>
          <a:lstStyle>
            <a:lvl1pPr marL="457200" lvl="0" indent="-406400" algn="l">
              <a:spcBef>
                <a:spcPts val="560"/>
              </a:spcBef>
              <a:spcAft>
                <a:spcPts val="0"/>
              </a:spcAft>
              <a:buSzPts val="2800"/>
              <a:buChar char="•"/>
              <a:defRPr sz="2800"/>
            </a:lvl1pPr>
            <a:lvl2pPr marL="914400" lvl="1" indent="-381000" algn="l">
              <a:spcBef>
                <a:spcPts val="480"/>
              </a:spcBef>
              <a:spcAft>
                <a:spcPts val="0"/>
              </a:spcAft>
              <a:buSzPts val="2400"/>
              <a:buChar char="•"/>
              <a:defRPr sz="2400"/>
            </a:lvl2pPr>
            <a:lvl3pPr marL="1371600" lvl="2" indent="-355600" algn="l">
              <a:spcBef>
                <a:spcPts val="400"/>
              </a:spcBef>
              <a:spcAft>
                <a:spcPts val="0"/>
              </a:spcAft>
              <a:buSzPts val="2000"/>
              <a:buChar char="•"/>
              <a:defRPr sz="2000"/>
            </a:lvl3pPr>
            <a:lvl4pPr marL="1828800" lvl="3" indent="-342900" algn="l">
              <a:spcBef>
                <a:spcPts val="360"/>
              </a:spcBef>
              <a:spcAft>
                <a:spcPts val="0"/>
              </a:spcAft>
              <a:buSzPts val="1800"/>
              <a:buChar char="•"/>
              <a:defRPr sz="1800"/>
            </a:lvl4pPr>
            <a:lvl5pPr marL="2286000" lvl="4" indent="-342900" algn="l">
              <a:spcBef>
                <a:spcPts val="360"/>
              </a:spcBef>
              <a:spcAft>
                <a:spcPts val="0"/>
              </a:spcAft>
              <a:buSzPts val="1800"/>
              <a:buChar char="•"/>
              <a:defRPr sz="1800"/>
            </a:lvl5pPr>
            <a:lvl6pPr marL="2743200" lvl="5" indent="-342900" algn="l">
              <a:spcBef>
                <a:spcPts val="360"/>
              </a:spcBef>
              <a:spcAft>
                <a:spcPts val="0"/>
              </a:spcAft>
              <a:buSzPts val="1800"/>
              <a:buChar char="•"/>
              <a:defRPr sz="1800"/>
            </a:lvl6pPr>
            <a:lvl7pPr marL="3200400" lvl="6" indent="-342900" algn="l">
              <a:spcBef>
                <a:spcPts val="360"/>
              </a:spcBef>
              <a:spcAft>
                <a:spcPts val="0"/>
              </a:spcAft>
              <a:buSzPts val="1800"/>
              <a:buChar char="•"/>
              <a:defRPr sz="1800"/>
            </a:lvl7pPr>
            <a:lvl8pPr marL="3657600" lvl="7" indent="-342900" algn="l">
              <a:spcBef>
                <a:spcPts val="360"/>
              </a:spcBef>
              <a:spcAft>
                <a:spcPts val="0"/>
              </a:spcAft>
              <a:buSzPts val="1800"/>
              <a:buChar char="•"/>
              <a:defRPr sz="1800"/>
            </a:lvl8pPr>
            <a:lvl9pPr marL="4114800" lvl="8" indent="-342900" algn="l">
              <a:spcBef>
                <a:spcPts val="360"/>
              </a:spcBef>
              <a:spcAft>
                <a:spcPts val="0"/>
              </a:spcAft>
              <a:buSzPts val="1800"/>
              <a:buChar char="•"/>
              <a:defRPr sz="1800"/>
            </a:lvl9pPr>
          </a:lstStyle>
          <a:p>
            <a:endParaRPr/>
          </a:p>
        </p:txBody>
      </p:sp>
      <p:sp>
        <p:nvSpPr>
          <p:cNvPr id="65" name="Google Shape;65;p23"/>
          <p:cNvSpPr txBox="1">
            <a:spLocks noGrp="1"/>
          </p:cNvSpPr>
          <p:nvPr>
            <p:ph type="dt" idx="10"/>
          </p:nvPr>
        </p:nvSpPr>
        <p:spPr>
          <a:xfrm>
            <a:off x="6248400" y="6208712"/>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23"/>
          <p:cNvSpPr txBox="1">
            <a:spLocks noGrp="1"/>
          </p:cNvSpPr>
          <p:nvPr>
            <p:ph type="ftr" idx="11"/>
          </p:nvPr>
        </p:nvSpPr>
        <p:spPr>
          <a:xfrm>
            <a:off x="762000" y="6208712"/>
            <a:ext cx="4873625"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23"/>
          <p:cNvSpPr txBox="1">
            <a:spLocks noGrp="1"/>
          </p:cNvSpPr>
          <p:nvPr>
            <p:ph type="sldNum" idx="12"/>
          </p:nvPr>
        </p:nvSpPr>
        <p:spPr>
          <a:xfrm>
            <a:off x="7620000" y="5688012"/>
            <a:ext cx="7620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262626"/>
              </a:buClr>
              <a:buSzPts val="2400"/>
              <a:buFont typeface="Impact"/>
              <a:buNone/>
              <a:defRPr sz="2400" b="0" i="0" u="none">
                <a:solidFill>
                  <a:srgbClr val="262626"/>
                </a:solidFill>
                <a:latin typeface="Impact"/>
                <a:ea typeface="Impact"/>
                <a:cs typeface="Impact"/>
                <a:sym typeface="Impact"/>
              </a:defRPr>
            </a:lvl1pPr>
            <a:lvl2pPr marL="0" marR="0" lvl="1" indent="0" algn="r">
              <a:lnSpc>
                <a:spcPct val="100000"/>
              </a:lnSpc>
              <a:spcBef>
                <a:spcPts val="0"/>
              </a:spcBef>
              <a:spcAft>
                <a:spcPts val="0"/>
              </a:spcAft>
              <a:buClr>
                <a:srgbClr val="262626"/>
              </a:buClr>
              <a:buSzPts val="2400"/>
              <a:buFont typeface="Impact"/>
              <a:buNone/>
              <a:defRPr sz="2400" b="0" i="0" u="none">
                <a:solidFill>
                  <a:srgbClr val="262626"/>
                </a:solidFill>
                <a:latin typeface="Impact"/>
                <a:ea typeface="Impact"/>
                <a:cs typeface="Impact"/>
                <a:sym typeface="Impact"/>
              </a:defRPr>
            </a:lvl2pPr>
            <a:lvl3pPr marL="0" marR="0" lvl="2" indent="0" algn="r">
              <a:lnSpc>
                <a:spcPct val="100000"/>
              </a:lnSpc>
              <a:spcBef>
                <a:spcPts val="0"/>
              </a:spcBef>
              <a:spcAft>
                <a:spcPts val="0"/>
              </a:spcAft>
              <a:buClr>
                <a:srgbClr val="262626"/>
              </a:buClr>
              <a:buSzPts val="2400"/>
              <a:buFont typeface="Impact"/>
              <a:buNone/>
              <a:defRPr sz="2400" b="0" i="0" u="none">
                <a:solidFill>
                  <a:srgbClr val="262626"/>
                </a:solidFill>
                <a:latin typeface="Impact"/>
                <a:ea typeface="Impact"/>
                <a:cs typeface="Impact"/>
                <a:sym typeface="Impact"/>
              </a:defRPr>
            </a:lvl3pPr>
            <a:lvl4pPr marL="0" marR="0" lvl="3" indent="0" algn="r">
              <a:lnSpc>
                <a:spcPct val="100000"/>
              </a:lnSpc>
              <a:spcBef>
                <a:spcPts val="0"/>
              </a:spcBef>
              <a:spcAft>
                <a:spcPts val="0"/>
              </a:spcAft>
              <a:buClr>
                <a:srgbClr val="262626"/>
              </a:buClr>
              <a:buSzPts val="2400"/>
              <a:buFont typeface="Impact"/>
              <a:buNone/>
              <a:defRPr sz="2400" b="0" i="0" u="none">
                <a:solidFill>
                  <a:srgbClr val="262626"/>
                </a:solidFill>
                <a:latin typeface="Impact"/>
                <a:ea typeface="Impact"/>
                <a:cs typeface="Impact"/>
                <a:sym typeface="Impact"/>
              </a:defRPr>
            </a:lvl4pPr>
            <a:lvl5pPr marL="0" marR="0" lvl="4" indent="0" algn="r">
              <a:lnSpc>
                <a:spcPct val="100000"/>
              </a:lnSpc>
              <a:spcBef>
                <a:spcPts val="0"/>
              </a:spcBef>
              <a:spcAft>
                <a:spcPts val="0"/>
              </a:spcAft>
              <a:buClr>
                <a:srgbClr val="262626"/>
              </a:buClr>
              <a:buSzPts val="2400"/>
              <a:buFont typeface="Impact"/>
              <a:buNone/>
              <a:defRPr sz="2400" b="0" i="0" u="none">
                <a:solidFill>
                  <a:srgbClr val="262626"/>
                </a:solidFill>
                <a:latin typeface="Impact"/>
                <a:ea typeface="Impact"/>
                <a:cs typeface="Impact"/>
                <a:sym typeface="Impact"/>
              </a:defRPr>
            </a:lvl5pPr>
            <a:lvl6pPr marL="0" marR="0" lvl="5" indent="0" algn="r">
              <a:lnSpc>
                <a:spcPct val="100000"/>
              </a:lnSpc>
              <a:spcBef>
                <a:spcPts val="0"/>
              </a:spcBef>
              <a:spcAft>
                <a:spcPts val="0"/>
              </a:spcAft>
              <a:buClr>
                <a:srgbClr val="262626"/>
              </a:buClr>
              <a:buSzPts val="2400"/>
              <a:buFont typeface="Impact"/>
              <a:buNone/>
              <a:defRPr sz="2400" b="0" i="0" u="none">
                <a:solidFill>
                  <a:srgbClr val="262626"/>
                </a:solidFill>
                <a:latin typeface="Impact"/>
                <a:ea typeface="Impact"/>
                <a:cs typeface="Impact"/>
                <a:sym typeface="Impact"/>
              </a:defRPr>
            </a:lvl6pPr>
            <a:lvl7pPr marL="0" marR="0" lvl="6" indent="0" algn="r">
              <a:lnSpc>
                <a:spcPct val="100000"/>
              </a:lnSpc>
              <a:spcBef>
                <a:spcPts val="0"/>
              </a:spcBef>
              <a:spcAft>
                <a:spcPts val="0"/>
              </a:spcAft>
              <a:buClr>
                <a:srgbClr val="262626"/>
              </a:buClr>
              <a:buSzPts val="2400"/>
              <a:buFont typeface="Impact"/>
              <a:buNone/>
              <a:defRPr sz="2400" b="0" i="0" u="none">
                <a:solidFill>
                  <a:srgbClr val="262626"/>
                </a:solidFill>
                <a:latin typeface="Impact"/>
                <a:ea typeface="Impact"/>
                <a:cs typeface="Impact"/>
                <a:sym typeface="Impact"/>
              </a:defRPr>
            </a:lvl7pPr>
            <a:lvl8pPr marL="0" marR="0" lvl="7" indent="0" algn="r">
              <a:lnSpc>
                <a:spcPct val="100000"/>
              </a:lnSpc>
              <a:spcBef>
                <a:spcPts val="0"/>
              </a:spcBef>
              <a:spcAft>
                <a:spcPts val="0"/>
              </a:spcAft>
              <a:buClr>
                <a:srgbClr val="262626"/>
              </a:buClr>
              <a:buSzPts val="2400"/>
              <a:buFont typeface="Impact"/>
              <a:buNone/>
              <a:defRPr sz="2400" b="0" i="0" u="none">
                <a:solidFill>
                  <a:srgbClr val="262626"/>
                </a:solidFill>
                <a:latin typeface="Impact"/>
                <a:ea typeface="Impact"/>
                <a:cs typeface="Impact"/>
                <a:sym typeface="Impact"/>
              </a:defRPr>
            </a:lvl8pPr>
            <a:lvl9pPr marL="0" marR="0" lvl="8" indent="0" algn="r">
              <a:lnSpc>
                <a:spcPct val="100000"/>
              </a:lnSpc>
              <a:spcBef>
                <a:spcPts val="0"/>
              </a:spcBef>
              <a:spcAft>
                <a:spcPts val="0"/>
              </a:spcAft>
              <a:buClr>
                <a:srgbClr val="262626"/>
              </a:buClr>
              <a:buSzPts val="2400"/>
              <a:buFont typeface="Impact"/>
              <a:buNone/>
              <a:defRPr sz="2400" b="0" i="0" u="none">
                <a:solidFill>
                  <a:srgbClr val="262626"/>
                </a:solidFill>
                <a:latin typeface="Impact"/>
                <a:ea typeface="Impact"/>
                <a:cs typeface="Impact"/>
                <a:sym typeface="Impact"/>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matchingName="Section Header" type="secHead">
  <p:cSld name="SECTION_HEADER">
    <p:spTree>
      <p:nvGrpSpPr>
        <p:cNvPr id="1" name="Shape 76"/>
        <p:cNvGrpSpPr/>
        <p:nvPr/>
      </p:nvGrpSpPr>
      <p:grpSpPr>
        <a:xfrm>
          <a:off x="0" y="0"/>
          <a:ext cx="0" cy="0"/>
          <a:chOff x="0" y="0"/>
          <a:chExt cx="0" cy="0"/>
        </a:xfrm>
      </p:grpSpPr>
      <p:sp>
        <p:nvSpPr>
          <p:cNvPr id="77" name="Google Shape;77;p25"/>
          <p:cNvSpPr txBox="1">
            <a:spLocks noGrp="1"/>
          </p:cNvSpPr>
          <p:nvPr>
            <p:ph type="title"/>
          </p:nvPr>
        </p:nvSpPr>
        <p:spPr>
          <a:xfrm>
            <a:off x="762000" y="3276600"/>
            <a:ext cx="7543800" cy="167640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5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25"/>
          <p:cNvSpPr txBox="1">
            <a:spLocks noGrp="1"/>
          </p:cNvSpPr>
          <p:nvPr>
            <p:ph type="body" idx="1"/>
          </p:nvPr>
        </p:nvSpPr>
        <p:spPr>
          <a:xfrm>
            <a:off x="762000" y="4953000"/>
            <a:ext cx="6858000" cy="914400"/>
          </a:xfrm>
          <a:prstGeom prst="rect">
            <a:avLst/>
          </a:prstGeom>
          <a:noFill/>
          <a:ln>
            <a:noFill/>
          </a:ln>
        </p:spPr>
        <p:txBody>
          <a:bodyPr spcFirstLastPara="1" wrap="square" lIns="91425" tIns="45700" rIns="91425" bIns="45700" anchor="t" anchorCtr="0">
            <a:normAutofit/>
          </a:bodyPr>
          <a:lstStyle>
            <a:lvl1pPr marL="457200" lvl="0" indent="-228600" algn="l">
              <a:spcBef>
                <a:spcPts val="560"/>
              </a:spcBef>
              <a:spcAft>
                <a:spcPts val="0"/>
              </a:spcAft>
              <a:buSzPts val="2800"/>
              <a:buNone/>
              <a:defRPr sz="2800">
                <a:solidFill>
                  <a:schemeClr val="dk2"/>
                </a:solidFill>
              </a:defRPr>
            </a:lvl1pPr>
            <a:lvl2pPr marL="914400" lvl="1" indent="-228600" algn="l">
              <a:spcBef>
                <a:spcPts val="360"/>
              </a:spcBef>
              <a:spcAft>
                <a:spcPts val="0"/>
              </a:spcAft>
              <a:buSzPts val="1800"/>
              <a:buNone/>
              <a:defRPr sz="1800">
                <a:solidFill>
                  <a:srgbClr val="888888"/>
                </a:solidFill>
              </a:defRPr>
            </a:lvl2pPr>
            <a:lvl3pPr marL="1371600" lvl="2" indent="-228600" algn="l">
              <a:spcBef>
                <a:spcPts val="320"/>
              </a:spcBef>
              <a:spcAft>
                <a:spcPts val="0"/>
              </a:spcAft>
              <a:buSzPts val="1600"/>
              <a:buNone/>
              <a:defRPr sz="1600">
                <a:solidFill>
                  <a:srgbClr val="888888"/>
                </a:solidFill>
              </a:defRPr>
            </a:lvl3pPr>
            <a:lvl4pPr marL="1828800" lvl="3" indent="-228600" algn="l">
              <a:spcBef>
                <a:spcPts val="280"/>
              </a:spcBef>
              <a:spcAft>
                <a:spcPts val="0"/>
              </a:spcAft>
              <a:buSzPts val="1400"/>
              <a:buNone/>
              <a:defRPr sz="1400">
                <a:solidFill>
                  <a:srgbClr val="888888"/>
                </a:solidFill>
              </a:defRPr>
            </a:lvl4pPr>
            <a:lvl5pPr marL="2286000" lvl="4" indent="-228600" algn="l">
              <a:spcBef>
                <a:spcPts val="280"/>
              </a:spcBef>
              <a:spcAft>
                <a:spcPts val="0"/>
              </a:spcAft>
              <a:buSzPts val="1400"/>
              <a:buNone/>
              <a:defRPr sz="1400">
                <a:solidFill>
                  <a:srgbClr val="888888"/>
                </a:solidFill>
              </a:defRPr>
            </a:lvl5pPr>
            <a:lvl6pPr marL="2743200" lvl="5" indent="-228600" algn="l">
              <a:spcBef>
                <a:spcPts val="280"/>
              </a:spcBef>
              <a:spcAft>
                <a:spcPts val="0"/>
              </a:spcAft>
              <a:buSzPts val="1400"/>
              <a:buNone/>
              <a:defRPr sz="1400">
                <a:solidFill>
                  <a:srgbClr val="888888"/>
                </a:solidFill>
              </a:defRPr>
            </a:lvl6pPr>
            <a:lvl7pPr marL="3200400" lvl="6" indent="-228600" algn="l">
              <a:spcBef>
                <a:spcPts val="280"/>
              </a:spcBef>
              <a:spcAft>
                <a:spcPts val="0"/>
              </a:spcAft>
              <a:buSzPts val="1400"/>
              <a:buNone/>
              <a:defRPr sz="1400">
                <a:solidFill>
                  <a:srgbClr val="888888"/>
                </a:solidFill>
              </a:defRPr>
            </a:lvl7pPr>
            <a:lvl8pPr marL="3657600" lvl="7" indent="-228600" algn="l">
              <a:spcBef>
                <a:spcPts val="280"/>
              </a:spcBef>
              <a:spcAft>
                <a:spcPts val="0"/>
              </a:spcAft>
              <a:buSzPts val="1400"/>
              <a:buNone/>
              <a:defRPr sz="1400">
                <a:solidFill>
                  <a:srgbClr val="888888"/>
                </a:solidFill>
              </a:defRPr>
            </a:lvl8pPr>
            <a:lvl9pPr marL="4114800" lvl="8" indent="-228600" algn="l">
              <a:spcBef>
                <a:spcPts val="280"/>
              </a:spcBef>
              <a:spcAft>
                <a:spcPts val="0"/>
              </a:spcAft>
              <a:buSzPts val="1400"/>
              <a:buNone/>
              <a:defRPr sz="1400">
                <a:solidFill>
                  <a:srgbClr val="888888"/>
                </a:solidFill>
              </a:defRPr>
            </a:lvl9pPr>
          </a:lstStyle>
          <a:p>
            <a:endParaRPr/>
          </a:p>
        </p:txBody>
      </p:sp>
      <p:sp>
        <p:nvSpPr>
          <p:cNvPr id="79" name="Google Shape;79;p25"/>
          <p:cNvSpPr txBox="1">
            <a:spLocks noGrp="1"/>
          </p:cNvSpPr>
          <p:nvPr>
            <p:ph type="dt" idx="10"/>
          </p:nvPr>
        </p:nvSpPr>
        <p:spPr>
          <a:xfrm>
            <a:off x="6248400" y="6208712"/>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0" name="Google Shape;80;p25"/>
          <p:cNvSpPr txBox="1">
            <a:spLocks noGrp="1"/>
          </p:cNvSpPr>
          <p:nvPr>
            <p:ph type="ftr" idx="11"/>
          </p:nvPr>
        </p:nvSpPr>
        <p:spPr>
          <a:xfrm>
            <a:off x="762000" y="6208712"/>
            <a:ext cx="4873625"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1" name="Google Shape;81;p25"/>
          <p:cNvSpPr txBox="1">
            <a:spLocks noGrp="1"/>
          </p:cNvSpPr>
          <p:nvPr>
            <p:ph type="sldNum" idx="12"/>
          </p:nvPr>
        </p:nvSpPr>
        <p:spPr>
          <a:xfrm>
            <a:off x="7620000" y="5688012"/>
            <a:ext cx="7620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262626"/>
              </a:buClr>
              <a:buSzPts val="2400"/>
              <a:buFont typeface="Impact"/>
              <a:buNone/>
              <a:defRPr sz="2400" b="0" i="0" u="none">
                <a:solidFill>
                  <a:srgbClr val="262626"/>
                </a:solidFill>
                <a:latin typeface="Impact"/>
                <a:ea typeface="Impact"/>
                <a:cs typeface="Impact"/>
                <a:sym typeface="Impact"/>
              </a:defRPr>
            </a:lvl1pPr>
            <a:lvl2pPr marL="0" marR="0" lvl="1" indent="0" algn="r">
              <a:lnSpc>
                <a:spcPct val="100000"/>
              </a:lnSpc>
              <a:spcBef>
                <a:spcPts val="0"/>
              </a:spcBef>
              <a:spcAft>
                <a:spcPts val="0"/>
              </a:spcAft>
              <a:buClr>
                <a:srgbClr val="262626"/>
              </a:buClr>
              <a:buSzPts val="2400"/>
              <a:buFont typeface="Impact"/>
              <a:buNone/>
              <a:defRPr sz="2400" b="0" i="0" u="none">
                <a:solidFill>
                  <a:srgbClr val="262626"/>
                </a:solidFill>
                <a:latin typeface="Impact"/>
                <a:ea typeface="Impact"/>
                <a:cs typeface="Impact"/>
                <a:sym typeface="Impact"/>
              </a:defRPr>
            </a:lvl2pPr>
            <a:lvl3pPr marL="0" marR="0" lvl="2" indent="0" algn="r">
              <a:lnSpc>
                <a:spcPct val="100000"/>
              </a:lnSpc>
              <a:spcBef>
                <a:spcPts val="0"/>
              </a:spcBef>
              <a:spcAft>
                <a:spcPts val="0"/>
              </a:spcAft>
              <a:buClr>
                <a:srgbClr val="262626"/>
              </a:buClr>
              <a:buSzPts val="2400"/>
              <a:buFont typeface="Impact"/>
              <a:buNone/>
              <a:defRPr sz="2400" b="0" i="0" u="none">
                <a:solidFill>
                  <a:srgbClr val="262626"/>
                </a:solidFill>
                <a:latin typeface="Impact"/>
                <a:ea typeface="Impact"/>
                <a:cs typeface="Impact"/>
                <a:sym typeface="Impact"/>
              </a:defRPr>
            </a:lvl3pPr>
            <a:lvl4pPr marL="0" marR="0" lvl="3" indent="0" algn="r">
              <a:lnSpc>
                <a:spcPct val="100000"/>
              </a:lnSpc>
              <a:spcBef>
                <a:spcPts val="0"/>
              </a:spcBef>
              <a:spcAft>
                <a:spcPts val="0"/>
              </a:spcAft>
              <a:buClr>
                <a:srgbClr val="262626"/>
              </a:buClr>
              <a:buSzPts val="2400"/>
              <a:buFont typeface="Impact"/>
              <a:buNone/>
              <a:defRPr sz="2400" b="0" i="0" u="none">
                <a:solidFill>
                  <a:srgbClr val="262626"/>
                </a:solidFill>
                <a:latin typeface="Impact"/>
                <a:ea typeface="Impact"/>
                <a:cs typeface="Impact"/>
                <a:sym typeface="Impact"/>
              </a:defRPr>
            </a:lvl4pPr>
            <a:lvl5pPr marL="0" marR="0" lvl="4" indent="0" algn="r">
              <a:lnSpc>
                <a:spcPct val="100000"/>
              </a:lnSpc>
              <a:spcBef>
                <a:spcPts val="0"/>
              </a:spcBef>
              <a:spcAft>
                <a:spcPts val="0"/>
              </a:spcAft>
              <a:buClr>
                <a:srgbClr val="262626"/>
              </a:buClr>
              <a:buSzPts val="2400"/>
              <a:buFont typeface="Impact"/>
              <a:buNone/>
              <a:defRPr sz="2400" b="0" i="0" u="none">
                <a:solidFill>
                  <a:srgbClr val="262626"/>
                </a:solidFill>
                <a:latin typeface="Impact"/>
                <a:ea typeface="Impact"/>
                <a:cs typeface="Impact"/>
                <a:sym typeface="Impact"/>
              </a:defRPr>
            </a:lvl5pPr>
            <a:lvl6pPr marL="0" marR="0" lvl="5" indent="0" algn="r">
              <a:lnSpc>
                <a:spcPct val="100000"/>
              </a:lnSpc>
              <a:spcBef>
                <a:spcPts val="0"/>
              </a:spcBef>
              <a:spcAft>
                <a:spcPts val="0"/>
              </a:spcAft>
              <a:buClr>
                <a:srgbClr val="262626"/>
              </a:buClr>
              <a:buSzPts val="2400"/>
              <a:buFont typeface="Impact"/>
              <a:buNone/>
              <a:defRPr sz="2400" b="0" i="0" u="none">
                <a:solidFill>
                  <a:srgbClr val="262626"/>
                </a:solidFill>
                <a:latin typeface="Impact"/>
                <a:ea typeface="Impact"/>
                <a:cs typeface="Impact"/>
                <a:sym typeface="Impact"/>
              </a:defRPr>
            </a:lvl6pPr>
            <a:lvl7pPr marL="0" marR="0" lvl="6" indent="0" algn="r">
              <a:lnSpc>
                <a:spcPct val="100000"/>
              </a:lnSpc>
              <a:spcBef>
                <a:spcPts val="0"/>
              </a:spcBef>
              <a:spcAft>
                <a:spcPts val="0"/>
              </a:spcAft>
              <a:buClr>
                <a:srgbClr val="262626"/>
              </a:buClr>
              <a:buSzPts val="2400"/>
              <a:buFont typeface="Impact"/>
              <a:buNone/>
              <a:defRPr sz="2400" b="0" i="0" u="none">
                <a:solidFill>
                  <a:srgbClr val="262626"/>
                </a:solidFill>
                <a:latin typeface="Impact"/>
                <a:ea typeface="Impact"/>
                <a:cs typeface="Impact"/>
                <a:sym typeface="Impact"/>
              </a:defRPr>
            </a:lvl7pPr>
            <a:lvl8pPr marL="0" marR="0" lvl="7" indent="0" algn="r">
              <a:lnSpc>
                <a:spcPct val="100000"/>
              </a:lnSpc>
              <a:spcBef>
                <a:spcPts val="0"/>
              </a:spcBef>
              <a:spcAft>
                <a:spcPts val="0"/>
              </a:spcAft>
              <a:buClr>
                <a:srgbClr val="262626"/>
              </a:buClr>
              <a:buSzPts val="2400"/>
              <a:buFont typeface="Impact"/>
              <a:buNone/>
              <a:defRPr sz="2400" b="0" i="0" u="none">
                <a:solidFill>
                  <a:srgbClr val="262626"/>
                </a:solidFill>
                <a:latin typeface="Impact"/>
                <a:ea typeface="Impact"/>
                <a:cs typeface="Impact"/>
                <a:sym typeface="Impact"/>
              </a:defRPr>
            </a:lvl8pPr>
            <a:lvl9pPr marL="0" marR="0" lvl="8" indent="0" algn="r">
              <a:lnSpc>
                <a:spcPct val="100000"/>
              </a:lnSpc>
              <a:spcBef>
                <a:spcPts val="0"/>
              </a:spcBef>
              <a:spcAft>
                <a:spcPts val="0"/>
              </a:spcAft>
              <a:buClr>
                <a:srgbClr val="262626"/>
              </a:buClr>
              <a:buSzPts val="2400"/>
              <a:buFont typeface="Impact"/>
              <a:buNone/>
              <a:defRPr sz="2400" b="0" i="0" u="none">
                <a:solidFill>
                  <a:srgbClr val="262626"/>
                </a:solidFill>
                <a:latin typeface="Impact"/>
                <a:ea typeface="Impact"/>
                <a:cs typeface="Impact"/>
                <a:sym typeface="Impact"/>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5" Type="http://schemas.openxmlformats.org/officeDocument/2006/relationships/slideLayout" Target="../slideLayouts/slideLayout6.xml"/><Relationship Id="rId4" Type="http://schemas.openxmlformats.org/officeDocument/2006/relationships/slideLayout" Target="../slideLayouts/slideLayout5.xml"/><Relationship Id="rId9" Type="http://schemas.openxmlformats.org/officeDocument/2006/relationships/image" Target="../media/image1.jp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3.xml"/><Relationship Id="rId1" Type="http://schemas.openxmlformats.org/officeDocument/2006/relationships/slideLayout" Target="../slideLayouts/slideLayout9.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4.xml"/><Relationship Id="rId1" Type="http://schemas.openxmlformats.org/officeDocument/2006/relationships/slideLayout" Target="../slideLayouts/slideLayout10.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5.xml"/><Relationship Id="rId1"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5"/>
        <p:cNvGrpSpPr/>
        <p:nvPr/>
      </p:nvGrpSpPr>
      <p:grpSpPr>
        <a:xfrm>
          <a:off x="0" y="0"/>
          <a:ext cx="0" cy="0"/>
          <a:chOff x="0" y="0"/>
          <a:chExt cx="0" cy="0"/>
        </a:xfrm>
      </p:grpSpPr>
      <p:sp>
        <p:nvSpPr>
          <p:cNvPr id="6" name="Google Shape;6;p14"/>
          <p:cNvSpPr txBox="1"/>
          <p:nvPr/>
        </p:nvSpPr>
        <p:spPr>
          <a:xfrm>
            <a:off x="777875" y="0"/>
            <a:ext cx="7543800" cy="30480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7" name="Google Shape;7;p14"/>
          <p:cNvSpPr txBox="1"/>
          <p:nvPr/>
        </p:nvSpPr>
        <p:spPr>
          <a:xfrm>
            <a:off x="777875" y="6172200"/>
            <a:ext cx="7543800" cy="26987"/>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8" name="Google Shape;8;p14"/>
          <p:cNvSpPr txBox="1">
            <a:spLocks noGrp="1"/>
          </p:cNvSpPr>
          <p:nvPr>
            <p:ph type="title"/>
          </p:nvPr>
        </p:nvSpPr>
        <p:spPr>
          <a:xfrm>
            <a:off x="762000" y="4572000"/>
            <a:ext cx="6781800" cy="1600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5400" b="0" i="0" u="none" strike="noStrike" cap="none">
                <a:solidFill>
                  <a:srgbClr val="262626"/>
                </a:solidFill>
                <a:latin typeface="Impact"/>
                <a:ea typeface="Impact"/>
                <a:cs typeface="Impact"/>
                <a:sym typeface="Impact"/>
              </a:defRPr>
            </a:lvl1pPr>
            <a:lvl2pPr marR="0" lvl="1" algn="l" rtl="0">
              <a:spcBef>
                <a:spcPts val="0"/>
              </a:spcBef>
              <a:spcAft>
                <a:spcPts val="0"/>
              </a:spcAft>
              <a:buSzPts val="1400"/>
              <a:buNone/>
              <a:defRPr sz="5400" b="0" i="0" u="none" strike="noStrike" cap="none">
                <a:solidFill>
                  <a:srgbClr val="262626"/>
                </a:solidFill>
                <a:latin typeface="Impact"/>
                <a:ea typeface="Impact"/>
                <a:cs typeface="Impact"/>
                <a:sym typeface="Impact"/>
              </a:defRPr>
            </a:lvl2pPr>
            <a:lvl3pPr marR="0" lvl="2" algn="l" rtl="0">
              <a:spcBef>
                <a:spcPts val="0"/>
              </a:spcBef>
              <a:spcAft>
                <a:spcPts val="0"/>
              </a:spcAft>
              <a:buSzPts val="1400"/>
              <a:buNone/>
              <a:defRPr sz="5400" b="0" i="0" u="none" strike="noStrike" cap="none">
                <a:solidFill>
                  <a:srgbClr val="262626"/>
                </a:solidFill>
                <a:latin typeface="Impact"/>
                <a:ea typeface="Impact"/>
                <a:cs typeface="Impact"/>
                <a:sym typeface="Impact"/>
              </a:defRPr>
            </a:lvl3pPr>
            <a:lvl4pPr marR="0" lvl="3" algn="l" rtl="0">
              <a:spcBef>
                <a:spcPts val="0"/>
              </a:spcBef>
              <a:spcAft>
                <a:spcPts val="0"/>
              </a:spcAft>
              <a:buSzPts val="1400"/>
              <a:buNone/>
              <a:defRPr sz="5400" b="0" i="0" u="none" strike="noStrike" cap="none">
                <a:solidFill>
                  <a:srgbClr val="262626"/>
                </a:solidFill>
                <a:latin typeface="Impact"/>
                <a:ea typeface="Impact"/>
                <a:cs typeface="Impact"/>
                <a:sym typeface="Impact"/>
              </a:defRPr>
            </a:lvl4pPr>
            <a:lvl5pPr marR="0" lvl="4" algn="l" rtl="0">
              <a:spcBef>
                <a:spcPts val="0"/>
              </a:spcBef>
              <a:spcAft>
                <a:spcPts val="0"/>
              </a:spcAft>
              <a:buSzPts val="1400"/>
              <a:buNone/>
              <a:defRPr sz="5400" b="0" i="0" u="none" strike="noStrike" cap="none">
                <a:solidFill>
                  <a:srgbClr val="262626"/>
                </a:solidFill>
                <a:latin typeface="Impact"/>
                <a:ea typeface="Impact"/>
                <a:cs typeface="Impact"/>
                <a:sym typeface="Impact"/>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9" name="Google Shape;9;p14"/>
          <p:cNvSpPr txBox="1">
            <a:spLocks noGrp="1"/>
          </p:cNvSpPr>
          <p:nvPr>
            <p:ph type="body" idx="1"/>
          </p:nvPr>
        </p:nvSpPr>
        <p:spPr>
          <a:xfrm>
            <a:off x="762000" y="685800"/>
            <a:ext cx="7543800" cy="3886200"/>
          </a:xfrm>
          <a:prstGeom prst="rect">
            <a:avLst/>
          </a:prstGeom>
          <a:noFill/>
          <a:ln>
            <a:noFill/>
          </a:ln>
        </p:spPr>
        <p:txBody>
          <a:bodyPr spcFirstLastPara="1" wrap="square" lIns="91425" tIns="45700" rIns="91425" bIns="45700" anchor="ctr" anchorCtr="0">
            <a:noAutofit/>
          </a:bodyPr>
          <a:lstStyle>
            <a:lvl1pPr marL="457200" marR="0" lvl="0" indent="-381000" algn="l" rtl="0">
              <a:spcBef>
                <a:spcPts val="480"/>
              </a:spcBef>
              <a:spcAft>
                <a:spcPts val="0"/>
              </a:spcAft>
              <a:buClr>
                <a:schemeClr val="accent1"/>
              </a:buClr>
              <a:buSzPts val="2400"/>
              <a:buFont typeface="Arial"/>
              <a:buChar char="•"/>
              <a:defRPr sz="2400" b="0" i="0" u="none" strike="noStrike" cap="none">
                <a:solidFill>
                  <a:schemeClr val="dk2"/>
                </a:solidFill>
                <a:latin typeface="Times New Roman"/>
                <a:ea typeface="Times New Roman"/>
                <a:cs typeface="Times New Roman"/>
                <a:sym typeface="Times New Roman"/>
              </a:defRPr>
            </a:lvl1pPr>
            <a:lvl2pPr marL="914400" marR="0" lvl="1" indent="-368300" algn="l" rtl="0">
              <a:spcBef>
                <a:spcPts val="440"/>
              </a:spcBef>
              <a:spcAft>
                <a:spcPts val="0"/>
              </a:spcAft>
              <a:buClr>
                <a:schemeClr val="accent1"/>
              </a:buClr>
              <a:buSzPts val="2200"/>
              <a:buFont typeface="Arial"/>
              <a:buChar char="•"/>
              <a:defRPr sz="2200" b="0" i="0" u="none" strike="noStrike" cap="none">
                <a:solidFill>
                  <a:schemeClr val="dk2"/>
                </a:solidFill>
                <a:latin typeface="Times New Roman"/>
                <a:ea typeface="Times New Roman"/>
                <a:cs typeface="Times New Roman"/>
                <a:sym typeface="Times New Roman"/>
              </a:defRPr>
            </a:lvl2pPr>
            <a:lvl3pPr marL="1371600" marR="0" lvl="2" indent="-355600" algn="l" rtl="0">
              <a:spcBef>
                <a:spcPts val="400"/>
              </a:spcBef>
              <a:spcAft>
                <a:spcPts val="0"/>
              </a:spcAft>
              <a:buClr>
                <a:schemeClr val="accent1"/>
              </a:buClr>
              <a:buSzPts val="2000"/>
              <a:buFont typeface="Arial"/>
              <a:buChar char="•"/>
              <a:defRPr sz="2000" b="0" i="0" u="none" strike="noStrike" cap="none">
                <a:solidFill>
                  <a:schemeClr val="dk2"/>
                </a:solidFill>
                <a:latin typeface="Times New Roman"/>
                <a:ea typeface="Times New Roman"/>
                <a:cs typeface="Times New Roman"/>
                <a:sym typeface="Times New Roman"/>
              </a:defRPr>
            </a:lvl3pPr>
            <a:lvl4pPr marL="1828800" marR="0" lvl="3" indent="-342900" algn="l" rtl="0">
              <a:spcBef>
                <a:spcPts val="360"/>
              </a:spcBef>
              <a:spcAft>
                <a:spcPts val="0"/>
              </a:spcAft>
              <a:buClr>
                <a:schemeClr val="accent1"/>
              </a:buClr>
              <a:buSzPts val="1800"/>
              <a:buFont typeface="Arial"/>
              <a:buChar char="•"/>
              <a:defRPr sz="1800" b="0" i="0" u="none" strike="noStrike" cap="none">
                <a:solidFill>
                  <a:schemeClr val="dk2"/>
                </a:solidFill>
                <a:latin typeface="Times New Roman"/>
                <a:ea typeface="Times New Roman"/>
                <a:cs typeface="Times New Roman"/>
                <a:sym typeface="Times New Roman"/>
              </a:defRPr>
            </a:lvl4pPr>
            <a:lvl5pPr marL="2286000" marR="0" lvl="4" indent="-342900" algn="l" rtl="0">
              <a:spcBef>
                <a:spcPts val="360"/>
              </a:spcBef>
              <a:spcAft>
                <a:spcPts val="0"/>
              </a:spcAft>
              <a:buClr>
                <a:schemeClr val="accent1"/>
              </a:buClr>
              <a:buSzPts val="1800"/>
              <a:buFont typeface="Arial"/>
              <a:buChar char="•"/>
              <a:defRPr sz="1800" b="0" i="0" u="none" strike="noStrike" cap="none">
                <a:solidFill>
                  <a:schemeClr val="dk2"/>
                </a:solidFill>
                <a:latin typeface="Times New Roman"/>
                <a:ea typeface="Times New Roman"/>
                <a:cs typeface="Times New Roman"/>
                <a:sym typeface="Times New Roman"/>
              </a:defRPr>
            </a:lvl5pPr>
            <a:lvl6pPr marL="2743200" marR="0" lvl="5" indent="-330200" algn="l" rtl="0">
              <a:spcBef>
                <a:spcPts val="320"/>
              </a:spcBef>
              <a:spcAft>
                <a:spcPts val="0"/>
              </a:spcAft>
              <a:buClr>
                <a:schemeClr val="accent1"/>
              </a:buClr>
              <a:buSzPts val="1600"/>
              <a:buFont typeface="Arial"/>
              <a:buChar char="•"/>
              <a:defRPr sz="1600" b="0" i="0" u="none" strike="noStrike" cap="none">
                <a:solidFill>
                  <a:schemeClr val="dk2"/>
                </a:solidFill>
                <a:latin typeface="Times New Roman"/>
                <a:ea typeface="Times New Roman"/>
                <a:cs typeface="Times New Roman"/>
                <a:sym typeface="Times New Roman"/>
              </a:defRPr>
            </a:lvl6pPr>
            <a:lvl7pPr marL="3200400" marR="0" lvl="6" indent="-330200" algn="l" rtl="0">
              <a:spcBef>
                <a:spcPts val="320"/>
              </a:spcBef>
              <a:spcAft>
                <a:spcPts val="0"/>
              </a:spcAft>
              <a:buClr>
                <a:schemeClr val="accent1"/>
              </a:buClr>
              <a:buSzPts val="1600"/>
              <a:buFont typeface="Arial"/>
              <a:buChar char="•"/>
              <a:defRPr sz="1600" b="0" i="0" u="none" strike="noStrike" cap="none">
                <a:solidFill>
                  <a:schemeClr val="dk2"/>
                </a:solidFill>
                <a:latin typeface="Times New Roman"/>
                <a:ea typeface="Times New Roman"/>
                <a:cs typeface="Times New Roman"/>
                <a:sym typeface="Times New Roman"/>
              </a:defRPr>
            </a:lvl7pPr>
            <a:lvl8pPr marL="3657600" marR="0" lvl="7" indent="-330200" algn="l" rtl="0">
              <a:spcBef>
                <a:spcPts val="320"/>
              </a:spcBef>
              <a:spcAft>
                <a:spcPts val="0"/>
              </a:spcAft>
              <a:buClr>
                <a:schemeClr val="accent1"/>
              </a:buClr>
              <a:buSzPts val="1600"/>
              <a:buFont typeface="Arial"/>
              <a:buChar char="•"/>
              <a:defRPr sz="1600" b="0" i="0" u="none" strike="noStrike" cap="none">
                <a:solidFill>
                  <a:schemeClr val="dk2"/>
                </a:solidFill>
                <a:latin typeface="Times New Roman"/>
                <a:ea typeface="Times New Roman"/>
                <a:cs typeface="Times New Roman"/>
                <a:sym typeface="Times New Roman"/>
              </a:defRPr>
            </a:lvl8pPr>
            <a:lvl9pPr marL="4114800" marR="0" lvl="8" indent="-330200" algn="l" rtl="0">
              <a:spcBef>
                <a:spcPts val="320"/>
              </a:spcBef>
              <a:spcAft>
                <a:spcPts val="0"/>
              </a:spcAft>
              <a:buClr>
                <a:schemeClr val="accent1"/>
              </a:buClr>
              <a:buSzPts val="1600"/>
              <a:buFont typeface="Arial"/>
              <a:buChar char="•"/>
              <a:defRPr sz="1600" b="0" i="0" u="none" strike="noStrike" cap="none">
                <a:solidFill>
                  <a:schemeClr val="dk2"/>
                </a:solidFill>
                <a:latin typeface="Times New Roman"/>
                <a:ea typeface="Times New Roman"/>
                <a:cs typeface="Times New Roman"/>
                <a:sym typeface="Times New Roman"/>
              </a:defRPr>
            </a:lvl9pPr>
          </a:lstStyle>
          <a:p>
            <a:endParaRPr/>
          </a:p>
        </p:txBody>
      </p:sp>
      <p:sp>
        <p:nvSpPr>
          <p:cNvPr id="10" name="Google Shape;10;p14"/>
          <p:cNvSpPr txBox="1">
            <a:spLocks noGrp="1"/>
          </p:cNvSpPr>
          <p:nvPr>
            <p:ph type="dt" idx="10"/>
          </p:nvPr>
        </p:nvSpPr>
        <p:spPr>
          <a:xfrm>
            <a:off x="6248400" y="6208712"/>
            <a:ext cx="21336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1" name="Google Shape;11;p14"/>
          <p:cNvSpPr txBox="1">
            <a:spLocks noGrp="1"/>
          </p:cNvSpPr>
          <p:nvPr>
            <p:ph type="ftr" idx="11"/>
          </p:nvPr>
        </p:nvSpPr>
        <p:spPr>
          <a:xfrm>
            <a:off x="762000" y="6208712"/>
            <a:ext cx="4873625"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2" name="Google Shape;12;p14"/>
          <p:cNvSpPr txBox="1">
            <a:spLocks noGrp="1"/>
          </p:cNvSpPr>
          <p:nvPr>
            <p:ph type="sldNum" idx="12"/>
          </p:nvPr>
        </p:nvSpPr>
        <p:spPr>
          <a:xfrm>
            <a:off x="7620000" y="5688012"/>
            <a:ext cx="7620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262626"/>
              </a:buClr>
              <a:buSzPts val="2400"/>
              <a:buFont typeface="Impact"/>
              <a:buNone/>
              <a:defRPr sz="2400" b="0" i="0" u="none">
                <a:solidFill>
                  <a:srgbClr val="262626"/>
                </a:solidFill>
                <a:latin typeface="Impact"/>
                <a:ea typeface="Impact"/>
                <a:cs typeface="Impact"/>
                <a:sym typeface="Impact"/>
              </a:defRPr>
            </a:lvl1pPr>
            <a:lvl2pPr marL="0" marR="0" lvl="1" indent="0" algn="r" rtl="0">
              <a:lnSpc>
                <a:spcPct val="100000"/>
              </a:lnSpc>
              <a:spcBef>
                <a:spcPts val="0"/>
              </a:spcBef>
              <a:spcAft>
                <a:spcPts val="0"/>
              </a:spcAft>
              <a:buClr>
                <a:srgbClr val="262626"/>
              </a:buClr>
              <a:buSzPts val="2400"/>
              <a:buFont typeface="Impact"/>
              <a:buNone/>
              <a:defRPr sz="2400" b="0" i="0" u="none">
                <a:solidFill>
                  <a:srgbClr val="262626"/>
                </a:solidFill>
                <a:latin typeface="Impact"/>
                <a:ea typeface="Impact"/>
                <a:cs typeface="Impact"/>
                <a:sym typeface="Impact"/>
              </a:defRPr>
            </a:lvl2pPr>
            <a:lvl3pPr marL="0" marR="0" lvl="2" indent="0" algn="r" rtl="0">
              <a:lnSpc>
                <a:spcPct val="100000"/>
              </a:lnSpc>
              <a:spcBef>
                <a:spcPts val="0"/>
              </a:spcBef>
              <a:spcAft>
                <a:spcPts val="0"/>
              </a:spcAft>
              <a:buClr>
                <a:srgbClr val="262626"/>
              </a:buClr>
              <a:buSzPts val="2400"/>
              <a:buFont typeface="Impact"/>
              <a:buNone/>
              <a:defRPr sz="2400" b="0" i="0" u="none">
                <a:solidFill>
                  <a:srgbClr val="262626"/>
                </a:solidFill>
                <a:latin typeface="Impact"/>
                <a:ea typeface="Impact"/>
                <a:cs typeface="Impact"/>
                <a:sym typeface="Impact"/>
              </a:defRPr>
            </a:lvl3pPr>
            <a:lvl4pPr marL="0" marR="0" lvl="3" indent="0" algn="r" rtl="0">
              <a:lnSpc>
                <a:spcPct val="100000"/>
              </a:lnSpc>
              <a:spcBef>
                <a:spcPts val="0"/>
              </a:spcBef>
              <a:spcAft>
                <a:spcPts val="0"/>
              </a:spcAft>
              <a:buClr>
                <a:srgbClr val="262626"/>
              </a:buClr>
              <a:buSzPts val="2400"/>
              <a:buFont typeface="Impact"/>
              <a:buNone/>
              <a:defRPr sz="2400" b="0" i="0" u="none">
                <a:solidFill>
                  <a:srgbClr val="262626"/>
                </a:solidFill>
                <a:latin typeface="Impact"/>
                <a:ea typeface="Impact"/>
                <a:cs typeface="Impact"/>
                <a:sym typeface="Impact"/>
              </a:defRPr>
            </a:lvl4pPr>
            <a:lvl5pPr marL="0" marR="0" lvl="4" indent="0" algn="r" rtl="0">
              <a:lnSpc>
                <a:spcPct val="100000"/>
              </a:lnSpc>
              <a:spcBef>
                <a:spcPts val="0"/>
              </a:spcBef>
              <a:spcAft>
                <a:spcPts val="0"/>
              </a:spcAft>
              <a:buClr>
                <a:srgbClr val="262626"/>
              </a:buClr>
              <a:buSzPts val="2400"/>
              <a:buFont typeface="Impact"/>
              <a:buNone/>
              <a:defRPr sz="2400" b="0" i="0" u="none">
                <a:solidFill>
                  <a:srgbClr val="262626"/>
                </a:solidFill>
                <a:latin typeface="Impact"/>
                <a:ea typeface="Impact"/>
                <a:cs typeface="Impact"/>
                <a:sym typeface="Impact"/>
              </a:defRPr>
            </a:lvl5pPr>
            <a:lvl6pPr marL="0" marR="0" lvl="5" indent="0" algn="r" rtl="0">
              <a:lnSpc>
                <a:spcPct val="100000"/>
              </a:lnSpc>
              <a:spcBef>
                <a:spcPts val="0"/>
              </a:spcBef>
              <a:spcAft>
                <a:spcPts val="0"/>
              </a:spcAft>
              <a:buClr>
                <a:srgbClr val="262626"/>
              </a:buClr>
              <a:buSzPts val="2400"/>
              <a:buFont typeface="Impact"/>
              <a:buNone/>
              <a:defRPr sz="2400" b="0" i="0" u="none">
                <a:solidFill>
                  <a:srgbClr val="262626"/>
                </a:solidFill>
                <a:latin typeface="Impact"/>
                <a:ea typeface="Impact"/>
                <a:cs typeface="Impact"/>
                <a:sym typeface="Impact"/>
              </a:defRPr>
            </a:lvl6pPr>
            <a:lvl7pPr marL="0" marR="0" lvl="6" indent="0" algn="r" rtl="0">
              <a:lnSpc>
                <a:spcPct val="100000"/>
              </a:lnSpc>
              <a:spcBef>
                <a:spcPts val="0"/>
              </a:spcBef>
              <a:spcAft>
                <a:spcPts val="0"/>
              </a:spcAft>
              <a:buClr>
                <a:srgbClr val="262626"/>
              </a:buClr>
              <a:buSzPts val="2400"/>
              <a:buFont typeface="Impact"/>
              <a:buNone/>
              <a:defRPr sz="2400" b="0" i="0" u="none">
                <a:solidFill>
                  <a:srgbClr val="262626"/>
                </a:solidFill>
                <a:latin typeface="Impact"/>
                <a:ea typeface="Impact"/>
                <a:cs typeface="Impact"/>
                <a:sym typeface="Impact"/>
              </a:defRPr>
            </a:lvl7pPr>
            <a:lvl8pPr marL="0" marR="0" lvl="7" indent="0" algn="r" rtl="0">
              <a:lnSpc>
                <a:spcPct val="100000"/>
              </a:lnSpc>
              <a:spcBef>
                <a:spcPts val="0"/>
              </a:spcBef>
              <a:spcAft>
                <a:spcPts val="0"/>
              </a:spcAft>
              <a:buClr>
                <a:srgbClr val="262626"/>
              </a:buClr>
              <a:buSzPts val="2400"/>
              <a:buFont typeface="Impact"/>
              <a:buNone/>
              <a:defRPr sz="2400" b="0" i="0" u="none">
                <a:solidFill>
                  <a:srgbClr val="262626"/>
                </a:solidFill>
                <a:latin typeface="Impact"/>
                <a:ea typeface="Impact"/>
                <a:cs typeface="Impact"/>
                <a:sym typeface="Impact"/>
              </a:defRPr>
            </a:lvl8pPr>
            <a:lvl9pPr marL="0" marR="0" lvl="8" indent="0" algn="r" rtl="0">
              <a:lnSpc>
                <a:spcPct val="100000"/>
              </a:lnSpc>
              <a:spcBef>
                <a:spcPts val="0"/>
              </a:spcBef>
              <a:spcAft>
                <a:spcPts val="0"/>
              </a:spcAft>
              <a:buClr>
                <a:srgbClr val="262626"/>
              </a:buClr>
              <a:buSzPts val="2400"/>
              <a:buFont typeface="Impact"/>
              <a:buNone/>
              <a:defRPr sz="2400" b="0" i="0" u="none">
                <a:solidFill>
                  <a:srgbClr val="262626"/>
                </a:solidFill>
                <a:latin typeface="Impact"/>
                <a:ea typeface="Impact"/>
                <a:cs typeface="Impact"/>
                <a:sym typeface="Impact"/>
              </a:defRPr>
            </a:lvl9pPr>
          </a:lstStyle>
          <a:p>
            <a:pPr marL="0" lvl="0" indent="0" algn="r" rtl="0">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9"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a:blip r:embed="rId9">
            <a:alphaModFix/>
          </a:blip>
          <a:stretch>
            <a:fillRect/>
          </a:stretch>
        </a:blipFill>
        <a:effectLst/>
      </p:bgPr>
    </p:bg>
    <p:spTree>
      <p:nvGrpSpPr>
        <p:cNvPr id="1" name="Shape 19"/>
        <p:cNvGrpSpPr/>
        <p:nvPr/>
      </p:nvGrpSpPr>
      <p:grpSpPr>
        <a:xfrm>
          <a:off x="0" y="0"/>
          <a:ext cx="0" cy="0"/>
          <a:chOff x="0" y="0"/>
          <a:chExt cx="0" cy="0"/>
        </a:xfrm>
      </p:grpSpPr>
      <p:sp>
        <p:nvSpPr>
          <p:cNvPr id="20" name="Google Shape;20;p16"/>
          <p:cNvSpPr txBox="1">
            <a:spLocks noGrp="1"/>
          </p:cNvSpPr>
          <p:nvPr>
            <p:ph type="title"/>
          </p:nvPr>
        </p:nvSpPr>
        <p:spPr>
          <a:xfrm>
            <a:off x="762000" y="4572000"/>
            <a:ext cx="6781800" cy="1600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5400" b="0" i="0" u="none" strike="noStrike" cap="none">
                <a:solidFill>
                  <a:srgbClr val="262626"/>
                </a:solidFill>
                <a:latin typeface="Impact"/>
                <a:ea typeface="Impact"/>
                <a:cs typeface="Impact"/>
                <a:sym typeface="Impact"/>
              </a:defRPr>
            </a:lvl1pPr>
            <a:lvl2pPr marR="0" lvl="1" algn="l" rtl="0">
              <a:spcBef>
                <a:spcPts val="0"/>
              </a:spcBef>
              <a:spcAft>
                <a:spcPts val="0"/>
              </a:spcAft>
              <a:buSzPts val="1400"/>
              <a:buNone/>
              <a:defRPr sz="5400" b="0" i="0" u="none" strike="noStrike" cap="none">
                <a:solidFill>
                  <a:srgbClr val="262626"/>
                </a:solidFill>
                <a:latin typeface="Impact"/>
                <a:ea typeface="Impact"/>
                <a:cs typeface="Impact"/>
                <a:sym typeface="Impact"/>
              </a:defRPr>
            </a:lvl2pPr>
            <a:lvl3pPr marR="0" lvl="2" algn="l" rtl="0">
              <a:spcBef>
                <a:spcPts val="0"/>
              </a:spcBef>
              <a:spcAft>
                <a:spcPts val="0"/>
              </a:spcAft>
              <a:buSzPts val="1400"/>
              <a:buNone/>
              <a:defRPr sz="5400" b="0" i="0" u="none" strike="noStrike" cap="none">
                <a:solidFill>
                  <a:srgbClr val="262626"/>
                </a:solidFill>
                <a:latin typeface="Impact"/>
                <a:ea typeface="Impact"/>
                <a:cs typeface="Impact"/>
                <a:sym typeface="Impact"/>
              </a:defRPr>
            </a:lvl3pPr>
            <a:lvl4pPr marR="0" lvl="3" algn="l" rtl="0">
              <a:spcBef>
                <a:spcPts val="0"/>
              </a:spcBef>
              <a:spcAft>
                <a:spcPts val="0"/>
              </a:spcAft>
              <a:buSzPts val="1400"/>
              <a:buNone/>
              <a:defRPr sz="5400" b="0" i="0" u="none" strike="noStrike" cap="none">
                <a:solidFill>
                  <a:srgbClr val="262626"/>
                </a:solidFill>
                <a:latin typeface="Impact"/>
                <a:ea typeface="Impact"/>
                <a:cs typeface="Impact"/>
                <a:sym typeface="Impact"/>
              </a:defRPr>
            </a:lvl4pPr>
            <a:lvl5pPr marR="0" lvl="4" algn="l" rtl="0">
              <a:spcBef>
                <a:spcPts val="0"/>
              </a:spcBef>
              <a:spcAft>
                <a:spcPts val="0"/>
              </a:spcAft>
              <a:buSzPts val="1400"/>
              <a:buNone/>
              <a:defRPr sz="5400" b="0" i="0" u="none" strike="noStrike" cap="none">
                <a:solidFill>
                  <a:srgbClr val="262626"/>
                </a:solidFill>
                <a:latin typeface="Impact"/>
                <a:ea typeface="Impact"/>
                <a:cs typeface="Impact"/>
                <a:sym typeface="Impact"/>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21" name="Google Shape;21;p16"/>
          <p:cNvSpPr txBox="1">
            <a:spLocks noGrp="1"/>
          </p:cNvSpPr>
          <p:nvPr>
            <p:ph type="body" idx="1"/>
          </p:nvPr>
        </p:nvSpPr>
        <p:spPr>
          <a:xfrm>
            <a:off x="762000" y="685800"/>
            <a:ext cx="7543800" cy="3886200"/>
          </a:xfrm>
          <a:prstGeom prst="rect">
            <a:avLst/>
          </a:prstGeom>
          <a:noFill/>
          <a:ln>
            <a:noFill/>
          </a:ln>
        </p:spPr>
        <p:txBody>
          <a:bodyPr spcFirstLastPara="1" wrap="square" lIns="91425" tIns="45700" rIns="91425" bIns="45700" anchor="ctr" anchorCtr="0">
            <a:noAutofit/>
          </a:bodyPr>
          <a:lstStyle>
            <a:lvl1pPr marL="457200" marR="0" lvl="0" indent="-381000" algn="l" rtl="0">
              <a:spcBef>
                <a:spcPts val="480"/>
              </a:spcBef>
              <a:spcAft>
                <a:spcPts val="0"/>
              </a:spcAft>
              <a:buClr>
                <a:schemeClr val="accent1"/>
              </a:buClr>
              <a:buSzPts val="2400"/>
              <a:buFont typeface="Arial"/>
              <a:buChar char="•"/>
              <a:defRPr sz="2400" b="0" i="0" u="none" strike="noStrike" cap="none">
                <a:solidFill>
                  <a:schemeClr val="dk2"/>
                </a:solidFill>
                <a:latin typeface="Times New Roman"/>
                <a:ea typeface="Times New Roman"/>
                <a:cs typeface="Times New Roman"/>
                <a:sym typeface="Times New Roman"/>
              </a:defRPr>
            </a:lvl1pPr>
            <a:lvl2pPr marL="914400" marR="0" lvl="1" indent="-368300" algn="l" rtl="0">
              <a:spcBef>
                <a:spcPts val="440"/>
              </a:spcBef>
              <a:spcAft>
                <a:spcPts val="0"/>
              </a:spcAft>
              <a:buClr>
                <a:schemeClr val="accent1"/>
              </a:buClr>
              <a:buSzPts val="2200"/>
              <a:buFont typeface="Arial"/>
              <a:buChar char="•"/>
              <a:defRPr sz="2200" b="0" i="0" u="none" strike="noStrike" cap="none">
                <a:solidFill>
                  <a:schemeClr val="dk2"/>
                </a:solidFill>
                <a:latin typeface="Times New Roman"/>
                <a:ea typeface="Times New Roman"/>
                <a:cs typeface="Times New Roman"/>
                <a:sym typeface="Times New Roman"/>
              </a:defRPr>
            </a:lvl2pPr>
            <a:lvl3pPr marL="1371600" marR="0" lvl="2" indent="-355600" algn="l" rtl="0">
              <a:spcBef>
                <a:spcPts val="400"/>
              </a:spcBef>
              <a:spcAft>
                <a:spcPts val="0"/>
              </a:spcAft>
              <a:buClr>
                <a:schemeClr val="accent1"/>
              </a:buClr>
              <a:buSzPts val="2000"/>
              <a:buFont typeface="Arial"/>
              <a:buChar char="•"/>
              <a:defRPr sz="2000" b="0" i="0" u="none" strike="noStrike" cap="none">
                <a:solidFill>
                  <a:schemeClr val="dk2"/>
                </a:solidFill>
                <a:latin typeface="Times New Roman"/>
                <a:ea typeface="Times New Roman"/>
                <a:cs typeface="Times New Roman"/>
                <a:sym typeface="Times New Roman"/>
              </a:defRPr>
            </a:lvl3pPr>
            <a:lvl4pPr marL="1828800" marR="0" lvl="3" indent="-342900" algn="l" rtl="0">
              <a:spcBef>
                <a:spcPts val="360"/>
              </a:spcBef>
              <a:spcAft>
                <a:spcPts val="0"/>
              </a:spcAft>
              <a:buClr>
                <a:schemeClr val="accent1"/>
              </a:buClr>
              <a:buSzPts val="1800"/>
              <a:buFont typeface="Arial"/>
              <a:buChar char="•"/>
              <a:defRPr sz="1800" b="0" i="0" u="none" strike="noStrike" cap="none">
                <a:solidFill>
                  <a:schemeClr val="dk2"/>
                </a:solidFill>
                <a:latin typeface="Times New Roman"/>
                <a:ea typeface="Times New Roman"/>
                <a:cs typeface="Times New Roman"/>
                <a:sym typeface="Times New Roman"/>
              </a:defRPr>
            </a:lvl4pPr>
            <a:lvl5pPr marL="2286000" marR="0" lvl="4" indent="-342900" algn="l" rtl="0">
              <a:spcBef>
                <a:spcPts val="360"/>
              </a:spcBef>
              <a:spcAft>
                <a:spcPts val="0"/>
              </a:spcAft>
              <a:buClr>
                <a:schemeClr val="accent1"/>
              </a:buClr>
              <a:buSzPts val="1800"/>
              <a:buFont typeface="Arial"/>
              <a:buChar char="•"/>
              <a:defRPr sz="1800" b="0" i="0" u="none" strike="noStrike" cap="none">
                <a:solidFill>
                  <a:schemeClr val="dk2"/>
                </a:solidFill>
                <a:latin typeface="Times New Roman"/>
                <a:ea typeface="Times New Roman"/>
                <a:cs typeface="Times New Roman"/>
                <a:sym typeface="Times New Roman"/>
              </a:defRPr>
            </a:lvl5pPr>
            <a:lvl6pPr marL="2743200" marR="0" lvl="5" indent="-330200" algn="l" rtl="0">
              <a:spcBef>
                <a:spcPts val="320"/>
              </a:spcBef>
              <a:spcAft>
                <a:spcPts val="0"/>
              </a:spcAft>
              <a:buClr>
                <a:schemeClr val="accent1"/>
              </a:buClr>
              <a:buSzPts val="1600"/>
              <a:buFont typeface="Arial"/>
              <a:buChar char="•"/>
              <a:defRPr sz="1600" b="0" i="0" u="none" strike="noStrike" cap="none">
                <a:solidFill>
                  <a:schemeClr val="dk2"/>
                </a:solidFill>
                <a:latin typeface="Times New Roman"/>
                <a:ea typeface="Times New Roman"/>
                <a:cs typeface="Times New Roman"/>
                <a:sym typeface="Times New Roman"/>
              </a:defRPr>
            </a:lvl6pPr>
            <a:lvl7pPr marL="3200400" marR="0" lvl="6" indent="-330200" algn="l" rtl="0">
              <a:spcBef>
                <a:spcPts val="320"/>
              </a:spcBef>
              <a:spcAft>
                <a:spcPts val="0"/>
              </a:spcAft>
              <a:buClr>
                <a:schemeClr val="accent1"/>
              </a:buClr>
              <a:buSzPts val="1600"/>
              <a:buFont typeface="Arial"/>
              <a:buChar char="•"/>
              <a:defRPr sz="1600" b="0" i="0" u="none" strike="noStrike" cap="none">
                <a:solidFill>
                  <a:schemeClr val="dk2"/>
                </a:solidFill>
                <a:latin typeface="Times New Roman"/>
                <a:ea typeface="Times New Roman"/>
                <a:cs typeface="Times New Roman"/>
                <a:sym typeface="Times New Roman"/>
              </a:defRPr>
            </a:lvl7pPr>
            <a:lvl8pPr marL="3657600" marR="0" lvl="7" indent="-330200" algn="l" rtl="0">
              <a:spcBef>
                <a:spcPts val="320"/>
              </a:spcBef>
              <a:spcAft>
                <a:spcPts val="0"/>
              </a:spcAft>
              <a:buClr>
                <a:schemeClr val="accent1"/>
              </a:buClr>
              <a:buSzPts val="1600"/>
              <a:buFont typeface="Arial"/>
              <a:buChar char="•"/>
              <a:defRPr sz="1600" b="0" i="0" u="none" strike="noStrike" cap="none">
                <a:solidFill>
                  <a:schemeClr val="dk2"/>
                </a:solidFill>
                <a:latin typeface="Times New Roman"/>
                <a:ea typeface="Times New Roman"/>
                <a:cs typeface="Times New Roman"/>
                <a:sym typeface="Times New Roman"/>
              </a:defRPr>
            </a:lvl8pPr>
            <a:lvl9pPr marL="4114800" marR="0" lvl="8" indent="-330200" algn="l" rtl="0">
              <a:spcBef>
                <a:spcPts val="320"/>
              </a:spcBef>
              <a:spcAft>
                <a:spcPts val="0"/>
              </a:spcAft>
              <a:buClr>
                <a:schemeClr val="accent1"/>
              </a:buClr>
              <a:buSzPts val="1600"/>
              <a:buFont typeface="Arial"/>
              <a:buChar char="•"/>
              <a:defRPr sz="1600" b="0" i="0" u="none" strike="noStrike" cap="none">
                <a:solidFill>
                  <a:schemeClr val="dk2"/>
                </a:solidFill>
                <a:latin typeface="Times New Roman"/>
                <a:ea typeface="Times New Roman"/>
                <a:cs typeface="Times New Roman"/>
                <a:sym typeface="Times New Roman"/>
              </a:defRPr>
            </a:lvl9pPr>
          </a:lstStyle>
          <a:p>
            <a:endParaRPr/>
          </a:p>
        </p:txBody>
      </p:sp>
      <p:sp>
        <p:nvSpPr>
          <p:cNvPr id="22" name="Google Shape;22;p16"/>
          <p:cNvSpPr txBox="1">
            <a:spLocks noGrp="1"/>
          </p:cNvSpPr>
          <p:nvPr>
            <p:ph type="dt" idx="10"/>
          </p:nvPr>
        </p:nvSpPr>
        <p:spPr>
          <a:xfrm>
            <a:off x="6248400" y="6208712"/>
            <a:ext cx="21336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3" name="Google Shape;23;p16"/>
          <p:cNvSpPr txBox="1">
            <a:spLocks noGrp="1"/>
          </p:cNvSpPr>
          <p:nvPr>
            <p:ph type="ftr" idx="11"/>
          </p:nvPr>
        </p:nvSpPr>
        <p:spPr>
          <a:xfrm>
            <a:off x="762000" y="6208712"/>
            <a:ext cx="4873625"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4" name="Google Shape;24;p16"/>
          <p:cNvSpPr txBox="1">
            <a:spLocks noGrp="1"/>
          </p:cNvSpPr>
          <p:nvPr>
            <p:ph type="sldNum" idx="12"/>
          </p:nvPr>
        </p:nvSpPr>
        <p:spPr>
          <a:xfrm>
            <a:off x="7620000" y="5688012"/>
            <a:ext cx="7620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262626"/>
              </a:buClr>
              <a:buSzPts val="2400"/>
              <a:buFont typeface="Impact"/>
              <a:buNone/>
              <a:defRPr sz="2400" b="0" i="0" u="none">
                <a:solidFill>
                  <a:srgbClr val="262626"/>
                </a:solidFill>
                <a:latin typeface="Impact"/>
                <a:ea typeface="Impact"/>
                <a:cs typeface="Impact"/>
                <a:sym typeface="Impact"/>
              </a:defRPr>
            </a:lvl1pPr>
            <a:lvl2pPr marL="0" marR="0" lvl="1" indent="0" algn="r" rtl="0">
              <a:lnSpc>
                <a:spcPct val="100000"/>
              </a:lnSpc>
              <a:spcBef>
                <a:spcPts val="0"/>
              </a:spcBef>
              <a:spcAft>
                <a:spcPts val="0"/>
              </a:spcAft>
              <a:buClr>
                <a:srgbClr val="262626"/>
              </a:buClr>
              <a:buSzPts val="2400"/>
              <a:buFont typeface="Impact"/>
              <a:buNone/>
              <a:defRPr sz="2400" b="0" i="0" u="none">
                <a:solidFill>
                  <a:srgbClr val="262626"/>
                </a:solidFill>
                <a:latin typeface="Impact"/>
                <a:ea typeface="Impact"/>
                <a:cs typeface="Impact"/>
                <a:sym typeface="Impact"/>
              </a:defRPr>
            </a:lvl2pPr>
            <a:lvl3pPr marL="0" marR="0" lvl="2" indent="0" algn="r" rtl="0">
              <a:lnSpc>
                <a:spcPct val="100000"/>
              </a:lnSpc>
              <a:spcBef>
                <a:spcPts val="0"/>
              </a:spcBef>
              <a:spcAft>
                <a:spcPts val="0"/>
              </a:spcAft>
              <a:buClr>
                <a:srgbClr val="262626"/>
              </a:buClr>
              <a:buSzPts val="2400"/>
              <a:buFont typeface="Impact"/>
              <a:buNone/>
              <a:defRPr sz="2400" b="0" i="0" u="none">
                <a:solidFill>
                  <a:srgbClr val="262626"/>
                </a:solidFill>
                <a:latin typeface="Impact"/>
                <a:ea typeface="Impact"/>
                <a:cs typeface="Impact"/>
                <a:sym typeface="Impact"/>
              </a:defRPr>
            </a:lvl3pPr>
            <a:lvl4pPr marL="0" marR="0" lvl="3" indent="0" algn="r" rtl="0">
              <a:lnSpc>
                <a:spcPct val="100000"/>
              </a:lnSpc>
              <a:spcBef>
                <a:spcPts val="0"/>
              </a:spcBef>
              <a:spcAft>
                <a:spcPts val="0"/>
              </a:spcAft>
              <a:buClr>
                <a:srgbClr val="262626"/>
              </a:buClr>
              <a:buSzPts val="2400"/>
              <a:buFont typeface="Impact"/>
              <a:buNone/>
              <a:defRPr sz="2400" b="0" i="0" u="none">
                <a:solidFill>
                  <a:srgbClr val="262626"/>
                </a:solidFill>
                <a:latin typeface="Impact"/>
                <a:ea typeface="Impact"/>
                <a:cs typeface="Impact"/>
                <a:sym typeface="Impact"/>
              </a:defRPr>
            </a:lvl4pPr>
            <a:lvl5pPr marL="0" marR="0" lvl="4" indent="0" algn="r" rtl="0">
              <a:lnSpc>
                <a:spcPct val="100000"/>
              </a:lnSpc>
              <a:spcBef>
                <a:spcPts val="0"/>
              </a:spcBef>
              <a:spcAft>
                <a:spcPts val="0"/>
              </a:spcAft>
              <a:buClr>
                <a:srgbClr val="262626"/>
              </a:buClr>
              <a:buSzPts val="2400"/>
              <a:buFont typeface="Impact"/>
              <a:buNone/>
              <a:defRPr sz="2400" b="0" i="0" u="none">
                <a:solidFill>
                  <a:srgbClr val="262626"/>
                </a:solidFill>
                <a:latin typeface="Impact"/>
                <a:ea typeface="Impact"/>
                <a:cs typeface="Impact"/>
                <a:sym typeface="Impact"/>
              </a:defRPr>
            </a:lvl5pPr>
            <a:lvl6pPr marL="0" marR="0" lvl="5" indent="0" algn="r" rtl="0">
              <a:lnSpc>
                <a:spcPct val="100000"/>
              </a:lnSpc>
              <a:spcBef>
                <a:spcPts val="0"/>
              </a:spcBef>
              <a:spcAft>
                <a:spcPts val="0"/>
              </a:spcAft>
              <a:buClr>
                <a:srgbClr val="262626"/>
              </a:buClr>
              <a:buSzPts val="2400"/>
              <a:buFont typeface="Impact"/>
              <a:buNone/>
              <a:defRPr sz="2400" b="0" i="0" u="none">
                <a:solidFill>
                  <a:srgbClr val="262626"/>
                </a:solidFill>
                <a:latin typeface="Impact"/>
                <a:ea typeface="Impact"/>
                <a:cs typeface="Impact"/>
                <a:sym typeface="Impact"/>
              </a:defRPr>
            </a:lvl6pPr>
            <a:lvl7pPr marL="0" marR="0" lvl="6" indent="0" algn="r" rtl="0">
              <a:lnSpc>
                <a:spcPct val="100000"/>
              </a:lnSpc>
              <a:spcBef>
                <a:spcPts val="0"/>
              </a:spcBef>
              <a:spcAft>
                <a:spcPts val="0"/>
              </a:spcAft>
              <a:buClr>
                <a:srgbClr val="262626"/>
              </a:buClr>
              <a:buSzPts val="2400"/>
              <a:buFont typeface="Impact"/>
              <a:buNone/>
              <a:defRPr sz="2400" b="0" i="0" u="none">
                <a:solidFill>
                  <a:srgbClr val="262626"/>
                </a:solidFill>
                <a:latin typeface="Impact"/>
                <a:ea typeface="Impact"/>
                <a:cs typeface="Impact"/>
                <a:sym typeface="Impact"/>
              </a:defRPr>
            </a:lvl7pPr>
            <a:lvl8pPr marL="0" marR="0" lvl="7" indent="0" algn="r" rtl="0">
              <a:lnSpc>
                <a:spcPct val="100000"/>
              </a:lnSpc>
              <a:spcBef>
                <a:spcPts val="0"/>
              </a:spcBef>
              <a:spcAft>
                <a:spcPts val="0"/>
              </a:spcAft>
              <a:buClr>
                <a:srgbClr val="262626"/>
              </a:buClr>
              <a:buSzPts val="2400"/>
              <a:buFont typeface="Impact"/>
              <a:buNone/>
              <a:defRPr sz="2400" b="0" i="0" u="none">
                <a:solidFill>
                  <a:srgbClr val="262626"/>
                </a:solidFill>
                <a:latin typeface="Impact"/>
                <a:ea typeface="Impact"/>
                <a:cs typeface="Impact"/>
                <a:sym typeface="Impact"/>
              </a:defRPr>
            </a:lvl8pPr>
            <a:lvl9pPr marL="0" marR="0" lvl="8" indent="0" algn="r" rtl="0">
              <a:lnSpc>
                <a:spcPct val="100000"/>
              </a:lnSpc>
              <a:spcBef>
                <a:spcPts val="0"/>
              </a:spcBef>
              <a:spcAft>
                <a:spcPts val="0"/>
              </a:spcAft>
              <a:buClr>
                <a:srgbClr val="262626"/>
              </a:buClr>
              <a:buSzPts val="2400"/>
              <a:buFont typeface="Impact"/>
              <a:buNone/>
              <a:defRPr sz="2400" b="0" i="0" u="none">
                <a:solidFill>
                  <a:srgbClr val="262626"/>
                </a:solidFill>
                <a:latin typeface="Impact"/>
                <a:ea typeface="Impact"/>
                <a:cs typeface="Impact"/>
                <a:sym typeface="Impact"/>
              </a:defRPr>
            </a:lvl9pPr>
          </a:lstStyle>
          <a:p>
            <a:pPr marL="0" lvl="0" indent="0" algn="r" rtl="0">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
        <p:nvSpPr>
          <p:cNvPr id="25" name="Google Shape;25;p16"/>
          <p:cNvSpPr txBox="1"/>
          <p:nvPr/>
        </p:nvSpPr>
        <p:spPr>
          <a:xfrm>
            <a:off x="777875" y="0"/>
            <a:ext cx="7543800" cy="3810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6" name="Google Shape;26;p16"/>
          <p:cNvSpPr txBox="1"/>
          <p:nvPr/>
        </p:nvSpPr>
        <p:spPr>
          <a:xfrm>
            <a:off x="777875" y="6172200"/>
            <a:ext cx="7543800" cy="26987"/>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68"/>
        <p:cNvGrpSpPr/>
        <p:nvPr/>
      </p:nvGrpSpPr>
      <p:grpSpPr>
        <a:xfrm>
          <a:off x="0" y="0"/>
          <a:ext cx="0" cy="0"/>
          <a:chOff x="0" y="0"/>
          <a:chExt cx="0" cy="0"/>
        </a:xfrm>
      </p:grpSpPr>
      <p:sp>
        <p:nvSpPr>
          <p:cNvPr id="69" name="Google Shape;69;p24"/>
          <p:cNvSpPr txBox="1"/>
          <p:nvPr/>
        </p:nvSpPr>
        <p:spPr>
          <a:xfrm>
            <a:off x="777875" y="0"/>
            <a:ext cx="7543800" cy="30480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70" name="Google Shape;70;p24"/>
          <p:cNvSpPr txBox="1"/>
          <p:nvPr/>
        </p:nvSpPr>
        <p:spPr>
          <a:xfrm>
            <a:off x="777875" y="6172200"/>
            <a:ext cx="7543800" cy="26987"/>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71" name="Google Shape;71;p24"/>
          <p:cNvSpPr txBox="1">
            <a:spLocks noGrp="1"/>
          </p:cNvSpPr>
          <p:nvPr>
            <p:ph type="title"/>
          </p:nvPr>
        </p:nvSpPr>
        <p:spPr>
          <a:xfrm>
            <a:off x="762000" y="4572000"/>
            <a:ext cx="6781800" cy="1600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5400" b="0" i="0" u="none" strike="noStrike" cap="none">
                <a:solidFill>
                  <a:srgbClr val="262626"/>
                </a:solidFill>
                <a:latin typeface="Impact"/>
                <a:ea typeface="Impact"/>
                <a:cs typeface="Impact"/>
                <a:sym typeface="Impact"/>
              </a:defRPr>
            </a:lvl1pPr>
            <a:lvl2pPr marR="0" lvl="1" algn="l" rtl="0">
              <a:spcBef>
                <a:spcPts val="0"/>
              </a:spcBef>
              <a:spcAft>
                <a:spcPts val="0"/>
              </a:spcAft>
              <a:buSzPts val="1400"/>
              <a:buNone/>
              <a:defRPr sz="5400" b="0" i="0" u="none" strike="noStrike" cap="none">
                <a:solidFill>
                  <a:srgbClr val="262626"/>
                </a:solidFill>
                <a:latin typeface="Impact"/>
                <a:ea typeface="Impact"/>
                <a:cs typeface="Impact"/>
                <a:sym typeface="Impact"/>
              </a:defRPr>
            </a:lvl2pPr>
            <a:lvl3pPr marR="0" lvl="2" algn="l" rtl="0">
              <a:spcBef>
                <a:spcPts val="0"/>
              </a:spcBef>
              <a:spcAft>
                <a:spcPts val="0"/>
              </a:spcAft>
              <a:buSzPts val="1400"/>
              <a:buNone/>
              <a:defRPr sz="5400" b="0" i="0" u="none" strike="noStrike" cap="none">
                <a:solidFill>
                  <a:srgbClr val="262626"/>
                </a:solidFill>
                <a:latin typeface="Impact"/>
                <a:ea typeface="Impact"/>
                <a:cs typeface="Impact"/>
                <a:sym typeface="Impact"/>
              </a:defRPr>
            </a:lvl3pPr>
            <a:lvl4pPr marR="0" lvl="3" algn="l" rtl="0">
              <a:spcBef>
                <a:spcPts val="0"/>
              </a:spcBef>
              <a:spcAft>
                <a:spcPts val="0"/>
              </a:spcAft>
              <a:buSzPts val="1400"/>
              <a:buNone/>
              <a:defRPr sz="5400" b="0" i="0" u="none" strike="noStrike" cap="none">
                <a:solidFill>
                  <a:srgbClr val="262626"/>
                </a:solidFill>
                <a:latin typeface="Impact"/>
                <a:ea typeface="Impact"/>
                <a:cs typeface="Impact"/>
                <a:sym typeface="Impact"/>
              </a:defRPr>
            </a:lvl4pPr>
            <a:lvl5pPr marR="0" lvl="4" algn="l" rtl="0">
              <a:spcBef>
                <a:spcPts val="0"/>
              </a:spcBef>
              <a:spcAft>
                <a:spcPts val="0"/>
              </a:spcAft>
              <a:buSzPts val="1400"/>
              <a:buNone/>
              <a:defRPr sz="5400" b="0" i="0" u="none" strike="noStrike" cap="none">
                <a:solidFill>
                  <a:srgbClr val="262626"/>
                </a:solidFill>
                <a:latin typeface="Impact"/>
                <a:ea typeface="Impact"/>
                <a:cs typeface="Impact"/>
                <a:sym typeface="Impact"/>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72" name="Google Shape;72;p24"/>
          <p:cNvSpPr txBox="1">
            <a:spLocks noGrp="1"/>
          </p:cNvSpPr>
          <p:nvPr>
            <p:ph type="body" idx="1"/>
          </p:nvPr>
        </p:nvSpPr>
        <p:spPr>
          <a:xfrm>
            <a:off x="762000" y="685800"/>
            <a:ext cx="7543800" cy="3886200"/>
          </a:xfrm>
          <a:prstGeom prst="rect">
            <a:avLst/>
          </a:prstGeom>
          <a:noFill/>
          <a:ln>
            <a:noFill/>
          </a:ln>
        </p:spPr>
        <p:txBody>
          <a:bodyPr spcFirstLastPara="1" wrap="square" lIns="91425" tIns="45700" rIns="91425" bIns="45700" anchor="ctr" anchorCtr="0">
            <a:noAutofit/>
          </a:bodyPr>
          <a:lstStyle>
            <a:lvl1pPr marL="457200" marR="0" lvl="0" indent="-381000" algn="l" rtl="0">
              <a:spcBef>
                <a:spcPts val="480"/>
              </a:spcBef>
              <a:spcAft>
                <a:spcPts val="0"/>
              </a:spcAft>
              <a:buClr>
                <a:schemeClr val="accent1"/>
              </a:buClr>
              <a:buSzPts val="2400"/>
              <a:buFont typeface="Arial"/>
              <a:buChar char="•"/>
              <a:defRPr sz="2400" b="0" i="0" u="none" strike="noStrike" cap="none">
                <a:solidFill>
                  <a:schemeClr val="dk2"/>
                </a:solidFill>
                <a:latin typeface="Times New Roman"/>
                <a:ea typeface="Times New Roman"/>
                <a:cs typeface="Times New Roman"/>
                <a:sym typeface="Times New Roman"/>
              </a:defRPr>
            </a:lvl1pPr>
            <a:lvl2pPr marL="914400" marR="0" lvl="1" indent="-368300" algn="l" rtl="0">
              <a:spcBef>
                <a:spcPts val="440"/>
              </a:spcBef>
              <a:spcAft>
                <a:spcPts val="0"/>
              </a:spcAft>
              <a:buClr>
                <a:schemeClr val="accent1"/>
              </a:buClr>
              <a:buSzPts val="2200"/>
              <a:buFont typeface="Arial"/>
              <a:buChar char="•"/>
              <a:defRPr sz="2200" b="0" i="0" u="none" strike="noStrike" cap="none">
                <a:solidFill>
                  <a:schemeClr val="dk2"/>
                </a:solidFill>
                <a:latin typeface="Times New Roman"/>
                <a:ea typeface="Times New Roman"/>
                <a:cs typeface="Times New Roman"/>
                <a:sym typeface="Times New Roman"/>
              </a:defRPr>
            </a:lvl2pPr>
            <a:lvl3pPr marL="1371600" marR="0" lvl="2" indent="-355600" algn="l" rtl="0">
              <a:spcBef>
                <a:spcPts val="400"/>
              </a:spcBef>
              <a:spcAft>
                <a:spcPts val="0"/>
              </a:spcAft>
              <a:buClr>
                <a:schemeClr val="accent1"/>
              </a:buClr>
              <a:buSzPts val="2000"/>
              <a:buFont typeface="Arial"/>
              <a:buChar char="•"/>
              <a:defRPr sz="2000" b="0" i="0" u="none" strike="noStrike" cap="none">
                <a:solidFill>
                  <a:schemeClr val="dk2"/>
                </a:solidFill>
                <a:latin typeface="Times New Roman"/>
                <a:ea typeface="Times New Roman"/>
                <a:cs typeface="Times New Roman"/>
                <a:sym typeface="Times New Roman"/>
              </a:defRPr>
            </a:lvl3pPr>
            <a:lvl4pPr marL="1828800" marR="0" lvl="3" indent="-342900" algn="l" rtl="0">
              <a:spcBef>
                <a:spcPts val="360"/>
              </a:spcBef>
              <a:spcAft>
                <a:spcPts val="0"/>
              </a:spcAft>
              <a:buClr>
                <a:schemeClr val="accent1"/>
              </a:buClr>
              <a:buSzPts val="1800"/>
              <a:buFont typeface="Arial"/>
              <a:buChar char="•"/>
              <a:defRPr sz="1800" b="0" i="0" u="none" strike="noStrike" cap="none">
                <a:solidFill>
                  <a:schemeClr val="dk2"/>
                </a:solidFill>
                <a:latin typeface="Times New Roman"/>
                <a:ea typeface="Times New Roman"/>
                <a:cs typeface="Times New Roman"/>
                <a:sym typeface="Times New Roman"/>
              </a:defRPr>
            </a:lvl4pPr>
            <a:lvl5pPr marL="2286000" marR="0" lvl="4" indent="-342900" algn="l" rtl="0">
              <a:spcBef>
                <a:spcPts val="360"/>
              </a:spcBef>
              <a:spcAft>
                <a:spcPts val="0"/>
              </a:spcAft>
              <a:buClr>
                <a:schemeClr val="accent1"/>
              </a:buClr>
              <a:buSzPts val="1800"/>
              <a:buFont typeface="Arial"/>
              <a:buChar char="•"/>
              <a:defRPr sz="1800" b="0" i="0" u="none" strike="noStrike" cap="none">
                <a:solidFill>
                  <a:schemeClr val="dk2"/>
                </a:solidFill>
                <a:latin typeface="Times New Roman"/>
                <a:ea typeface="Times New Roman"/>
                <a:cs typeface="Times New Roman"/>
                <a:sym typeface="Times New Roman"/>
              </a:defRPr>
            </a:lvl5pPr>
            <a:lvl6pPr marL="2743200" marR="0" lvl="5" indent="-330200" algn="l" rtl="0">
              <a:spcBef>
                <a:spcPts val="320"/>
              </a:spcBef>
              <a:spcAft>
                <a:spcPts val="0"/>
              </a:spcAft>
              <a:buClr>
                <a:schemeClr val="accent1"/>
              </a:buClr>
              <a:buSzPts val="1600"/>
              <a:buFont typeface="Arial"/>
              <a:buChar char="•"/>
              <a:defRPr sz="1600" b="0" i="0" u="none" strike="noStrike" cap="none">
                <a:solidFill>
                  <a:schemeClr val="dk2"/>
                </a:solidFill>
                <a:latin typeface="Times New Roman"/>
                <a:ea typeface="Times New Roman"/>
                <a:cs typeface="Times New Roman"/>
                <a:sym typeface="Times New Roman"/>
              </a:defRPr>
            </a:lvl6pPr>
            <a:lvl7pPr marL="3200400" marR="0" lvl="6" indent="-330200" algn="l" rtl="0">
              <a:spcBef>
                <a:spcPts val="320"/>
              </a:spcBef>
              <a:spcAft>
                <a:spcPts val="0"/>
              </a:spcAft>
              <a:buClr>
                <a:schemeClr val="accent1"/>
              </a:buClr>
              <a:buSzPts val="1600"/>
              <a:buFont typeface="Arial"/>
              <a:buChar char="•"/>
              <a:defRPr sz="1600" b="0" i="0" u="none" strike="noStrike" cap="none">
                <a:solidFill>
                  <a:schemeClr val="dk2"/>
                </a:solidFill>
                <a:latin typeface="Times New Roman"/>
                <a:ea typeface="Times New Roman"/>
                <a:cs typeface="Times New Roman"/>
                <a:sym typeface="Times New Roman"/>
              </a:defRPr>
            </a:lvl7pPr>
            <a:lvl8pPr marL="3657600" marR="0" lvl="7" indent="-330200" algn="l" rtl="0">
              <a:spcBef>
                <a:spcPts val="320"/>
              </a:spcBef>
              <a:spcAft>
                <a:spcPts val="0"/>
              </a:spcAft>
              <a:buClr>
                <a:schemeClr val="accent1"/>
              </a:buClr>
              <a:buSzPts val="1600"/>
              <a:buFont typeface="Arial"/>
              <a:buChar char="•"/>
              <a:defRPr sz="1600" b="0" i="0" u="none" strike="noStrike" cap="none">
                <a:solidFill>
                  <a:schemeClr val="dk2"/>
                </a:solidFill>
                <a:latin typeface="Times New Roman"/>
                <a:ea typeface="Times New Roman"/>
                <a:cs typeface="Times New Roman"/>
                <a:sym typeface="Times New Roman"/>
              </a:defRPr>
            </a:lvl8pPr>
            <a:lvl9pPr marL="4114800" marR="0" lvl="8" indent="-330200" algn="l" rtl="0">
              <a:spcBef>
                <a:spcPts val="320"/>
              </a:spcBef>
              <a:spcAft>
                <a:spcPts val="0"/>
              </a:spcAft>
              <a:buClr>
                <a:schemeClr val="accent1"/>
              </a:buClr>
              <a:buSzPts val="1600"/>
              <a:buFont typeface="Arial"/>
              <a:buChar char="•"/>
              <a:defRPr sz="1600" b="0" i="0" u="none" strike="noStrike" cap="none">
                <a:solidFill>
                  <a:schemeClr val="dk2"/>
                </a:solidFill>
                <a:latin typeface="Times New Roman"/>
                <a:ea typeface="Times New Roman"/>
                <a:cs typeface="Times New Roman"/>
                <a:sym typeface="Times New Roman"/>
              </a:defRPr>
            </a:lvl9pPr>
          </a:lstStyle>
          <a:p>
            <a:endParaRPr/>
          </a:p>
        </p:txBody>
      </p:sp>
      <p:sp>
        <p:nvSpPr>
          <p:cNvPr id="73" name="Google Shape;73;p24"/>
          <p:cNvSpPr txBox="1">
            <a:spLocks noGrp="1"/>
          </p:cNvSpPr>
          <p:nvPr>
            <p:ph type="dt" idx="10"/>
          </p:nvPr>
        </p:nvSpPr>
        <p:spPr>
          <a:xfrm>
            <a:off x="6248400" y="6208712"/>
            <a:ext cx="21336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74" name="Google Shape;74;p24"/>
          <p:cNvSpPr txBox="1">
            <a:spLocks noGrp="1"/>
          </p:cNvSpPr>
          <p:nvPr>
            <p:ph type="ftr" idx="11"/>
          </p:nvPr>
        </p:nvSpPr>
        <p:spPr>
          <a:xfrm>
            <a:off x="762000" y="6208712"/>
            <a:ext cx="4873625"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75" name="Google Shape;75;p24"/>
          <p:cNvSpPr txBox="1">
            <a:spLocks noGrp="1"/>
          </p:cNvSpPr>
          <p:nvPr>
            <p:ph type="sldNum" idx="12"/>
          </p:nvPr>
        </p:nvSpPr>
        <p:spPr>
          <a:xfrm>
            <a:off x="7620000" y="5688012"/>
            <a:ext cx="7620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262626"/>
              </a:buClr>
              <a:buSzPts val="2400"/>
              <a:buFont typeface="Impact"/>
              <a:buNone/>
              <a:defRPr sz="2400" b="0" i="0" u="none">
                <a:solidFill>
                  <a:srgbClr val="262626"/>
                </a:solidFill>
                <a:latin typeface="Impact"/>
                <a:ea typeface="Impact"/>
                <a:cs typeface="Impact"/>
                <a:sym typeface="Impact"/>
              </a:defRPr>
            </a:lvl1pPr>
            <a:lvl2pPr marL="0" marR="0" lvl="1" indent="0" algn="r" rtl="0">
              <a:lnSpc>
                <a:spcPct val="100000"/>
              </a:lnSpc>
              <a:spcBef>
                <a:spcPts val="0"/>
              </a:spcBef>
              <a:spcAft>
                <a:spcPts val="0"/>
              </a:spcAft>
              <a:buClr>
                <a:srgbClr val="262626"/>
              </a:buClr>
              <a:buSzPts val="2400"/>
              <a:buFont typeface="Impact"/>
              <a:buNone/>
              <a:defRPr sz="2400" b="0" i="0" u="none">
                <a:solidFill>
                  <a:srgbClr val="262626"/>
                </a:solidFill>
                <a:latin typeface="Impact"/>
                <a:ea typeface="Impact"/>
                <a:cs typeface="Impact"/>
                <a:sym typeface="Impact"/>
              </a:defRPr>
            </a:lvl2pPr>
            <a:lvl3pPr marL="0" marR="0" lvl="2" indent="0" algn="r" rtl="0">
              <a:lnSpc>
                <a:spcPct val="100000"/>
              </a:lnSpc>
              <a:spcBef>
                <a:spcPts val="0"/>
              </a:spcBef>
              <a:spcAft>
                <a:spcPts val="0"/>
              </a:spcAft>
              <a:buClr>
                <a:srgbClr val="262626"/>
              </a:buClr>
              <a:buSzPts val="2400"/>
              <a:buFont typeface="Impact"/>
              <a:buNone/>
              <a:defRPr sz="2400" b="0" i="0" u="none">
                <a:solidFill>
                  <a:srgbClr val="262626"/>
                </a:solidFill>
                <a:latin typeface="Impact"/>
                <a:ea typeface="Impact"/>
                <a:cs typeface="Impact"/>
                <a:sym typeface="Impact"/>
              </a:defRPr>
            </a:lvl3pPr>
            <a:lvl4pPr marL="0" marR="0" lvl="3" indent="0" algn="r" rtl="0">
              <a:lnSpc>
                <a:spcPct val="100000"/>
              </a:lnSpc>
              <a:spcBef>
                <a:spcPts val="0"/>
              </a:spcBef>
              <a:spcAft>
                <a:spcPts val="0"/>
              </a:spcAft>
              <a:buClr>
                <a:srgbClr val="262626"/>
              </a:buClr>
              <a:buSzPts val="2400"/>
              <a:buFont typeface="Impact"/>
              <a:buNone/>
              <a:defRPr sz="2400" b="0" i="0" u="none">
                <a:solidFill>
                  <a:srgbClr val="262626"/>
                </a:solidFill>
                <a:latin typeface="Impact"/>
                <a:ea typeface="Impact"/>
                <a:cs typeface="Impact"/>
                <a:sym typeface="Impact"/>
              </a:defRPr>
            </a:lvl4pPr>
            <a:lvl5pPr marL="0" marR="0" lvl="4" indent="0" algn="r" rtl="0">
              <a:lnSpc>
                <a:spcPct val="100000"/>
              </a:lnSpc>
              <a:spcBef>
                <a:spcPts val="0"/>
              </a:spcBef>
              <a:spcAft>
                <a:spcPts val="0"/>
              </a:spcAft>
              <a:buClr>
                <a:srgbClr val="262626"/>
              </a:buClr>
              <a:buSzPts val="2400"/>
              <a:buFont typeface="Impact"/>
              <a:buNone/>
              <a:defRPr sz="2400" b="0" i="0" u="none">
                <a:solidFill>
                  <a:srgbClr val="262626"/>
                </a:solidFill>
                <a:latin typeface="Impact"/>
                <a:ea typeface="Impact"/>
                <a:cs typeface="Impact"/>
                <a:sym typeface="Impact"/>
              </a:defRPr>
            </a:lvl5pPr>
            <a:lvl6pPr marL="0" marR="0" lvl="5" indent="0" algn="r" rtl="0">
              <a:lnSpc>
                <a:spcPct val="100000"/>
              </a:lnSpc>
              <a:spcBef>
                <a:spcPts val="0"/>
              </a:spcBef>
              <a:spcAft>
                <a:spcPts val="0"/>
              </a:spcAft>
              <a:buClr>
                <a:srgbClr val="262626"/>
              </a:buClr>
              <a:buSzPts val="2400"/>
              <a:buFont typeface="Impact"/>
              <a:buNone/>
              <a:defRPr sz="2400" b="0" i="0" u="none">
                <a:solidFill>
                  <a:srgbClr val="262626"/>
                </a:solidFill>
                <a:latin typeface="Impact"/>
                <a:ea typeface="Impact"/>
                <a:cs typeface="Impact"/>
                <a:sym typeface="Impact"/>
              </a:defRPr>
            </a:lvl6pPr>
            <a:lvl7pPr marL="0" marR="0" lvl="6" indent="0" algn="r" rtl="0">
              <a:lnSpc>
                <a:spcPct val="100000"/>
              </a:lnSpc>
              <a:spcBef>
                <a:spcPts val="0"/>
              </a:spcBef>
              <a:spcAft>
                <a:spcPts val="0"/>
              </a:spcAft>
              <a:buClr>
                <a:srgbClr val="262626"/>
              </a:buClr>
              <a:buSzPts val="2400"/>
              <a:buFont typeface="Impact"/>
              <a:buNone/>
              <a:defRPr sz="2400" b="0" i="0" u="none">
                <a:solidFill>
                  <a:srgbClr val="262626"/>
                </a:solidFill>
                <a:latin typeface="Impact"/>
                <a:ea typeface="Impact"/>
                <a:cs typeface="Impact"/>
                <a:sym typeface="Impact"/>
              </a:defRPr>
            </a:lvl7pPr>
            <a:lvl8pPr marL="0" marR="0" lvl="7" indent="0" algn="r" rtl="0">
              <a:lnSpc>
                <a:spcPct val="100000"/>
              </a:lnSpc>
              <a:spcBef>
                <a:spcPts val="0"/>
              </a:spcBef>
              <a:spcAft>
                <a:spcPts val="0"/>
              </a:spcAft>
              <a:buClr>
                <a:srgbClr val="262626"/>
              </a:buClr>
              <a:buSzPts val="2400"/>
              <a:buFont typeface="Impact"/>
              <a:buNone/>
              <a:defRPr sz="2400" b="0" i="0" u="none">
                <a:solidFill>
                  <a:srgbClr val="262626"/>
                </a:solidFill>
                <a:latin typeface="Impact"/>
                <a:ea typeface="Impact"/>
                <a:cs typeface="Impact"/>
                <a:sym typeface="Impact"/>
              </a:defRPr>
            </a:lvl8pPr>
            <a:lvl9pPr marL="0" marR="0" lvl="8" indent="0" algn="r" rtl="0">
              <a:lnSpc>
                <a:spcPct val="100000"/>
              </a:lnSpc>
              <a:spcBef>
                <a:spcPts val="0"/>
              </a:spcBef>
              <a:spcAft>
                <a:spcPts val="0"/>
              </a:spcAft>
              <a:buClr>
                <a:srgbClr val="262626"/>
              </a:buClr>
              <a:buSzPts val="2400"/>
              <a:buFont typeface="Impact"/>
              <a:buNone/>
              <a:defRPr sz="2400" b="0" i="0" u="none">
                <a:solidFill>
                  <a:srgbClr val="262626"/>
                </a:solidFill>
                <a:latin typeface="Impact"/>
                <a:ea typeface="Impact"/>
                <a:cs typeface="Impact"/>
                <a:sym typeface="Impact"/>
              </a:defRPr>
            </a:lvl9pPr>
          </a:lstStyle>
          <a:p>
            <a:pPr marL="0" lvl="0" indent="0" algn="r" rtl="0">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59"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82"/>
        <p:cNvGrpSpPr/>
        <p:nvPr/>
      </p:nvGrpSpPr>
      <p:grpSpPr>
        <a:xfrm>
          <a:off x="0" y="0"/>
          <a:ext cx="0" cy="0"/>
          <a:chOff x="0" y="0"/>
          <a:chExt cx="0" cy="0"/>
        </a:xfrm>
      </p:grpSpPr>
      <p:sp>
        <p:nvSpPr>
          <p:cNvPr id="83" name="Google Shape;83;p26"/>
          <p:cNvSpPr txBox="1"/>
          <p:nvPr/>
        </p:nvSpPr>
        <p:spPr>
          <a:xfrm>
            <a:off x="777875" y="0"/>
            <a:ext cx="7543800" cy="3810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84" name="Google Shape;84;p26"/>
          <p:cNvSpPr txBox="1"/>
          <p:nvPr/>
        </p:nvSpPr>
        <p:spPr>
          <a:xfrm>
            <a:off x="777875" y="6172200"/>
            <a:ext cx="7543800" cy="26987"/>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cxnSp>
        <p:nvCxnSpPr>
          <p:cNvPr id="85" name="Google Shape;85;p26"/>
          <p:cNvCxnSpPr/>
          <p:nvPr/>
        </p:nvCxnSpPr>
        <p:spPr>
          <a:xfrm>
            <a:off x="758825" y="1249362"/>
            <a:ext cx="3657600" cy="1587"/>
          </a:xfrm>
          <a:prstGeom prst="straightConnector1">
            <a:avLst/>
          </a:prstGeom>
          <a:noFill/>
          <a:ln w="12700" cap="flat" cmpd="sng">
            <a:solidFill>
              <a:srgbClr val="AD0000"/>
            </a:solidFill>
            <a:prstDash val="solid"/>
            <a:miter lim="800000"/>
            <a:headEnd type="none" w="med" len="med"/>
            <a:tailEnd type="none" w="med" len="med"/>
          </a:ln>
        </p:spPr>
      </p:cxnSp>
      <p:cxnSp>
        <p:nvCxnSpPr>
          <p:cNvPr id="86" name="Google Shape;86;p26"/>
          <p:cNvCxnSpPr/>
          <p:nvPr/>
        </p:nvCxnSpPr>
        <p:spPr>
          <a:xfrm>
            <a:off x="4645025" y="1249362"/>
            <a:ext cx="3657600" cy="1587"/>
          </a:xfrm>
          <a:prstGeom prst="straightConnector1">
            <a:avLst/>
          </a:prstGeom>
          <a:noFill/>
          <a:ln w="12700" cap="flat" cmpd="sng">
            <a:solidFill>
              <a:srgbClr val="AD0000"/>
            </a:solidFill>
            <a:prstDash val="solid"/>
            <a:miter lim="800000"/>
            <a:headEnd type="none" w="med" len="med"/>
            <a:tailEnd type="none" w="med" len="med"/>
          </a:ln>
        </p:spPr>
      </p:cxnSp>
      <p:sp>
        <p:nvSpPr>
          <p:cNvPr id="87" name="Google Shape;87;p26"/>
          <p:cNvSpPr txBox="1">
            <a:spLocks noGrp="1"/>
          </p:cNvSpPr>
          <p:nvPr>
            <p:ph type="title"/>
          </p:nvPr>
        </p:nvSpPr>
        <p:spPr>
          <a:xfrm>
            <a:off x="762000" y="4572000"/>
            <a:ext cx="6781800" cy="1600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5400" b="0" i="0" u="none" strike="noStrike" cap="none">
                <a:solidFill>
                  <a:srgbClr val="262626"/>
                </a:solidFill>
                <a:latin typeface="Impact"/>
                <a:ea typeface="Impact"/>
                <a:cs typeface="Impact"/>
                <a:sym typeface="Impact"/>
              </a:defRPr>
            </a:lvl1pPr>
            <a:lvl2pPr marR="0" lvl="1" algn="l" rtl="0">
              <a:spcBef>
                <a:spcPts val="0"/>
              </a:spcBef>
              <a:spcAft>
                <a:spcPts val="0"/>
              </a:spcAft>
              <a:buSzPts val="1400"/>
              <a:buNone/>
              <a:defRPr sz="5400" b="0" i="0" u="none" strike="noStrike" cap="none">
                <a:solidFill>
                  <a:srgbClr val="262626"/>
                </a:solidFill>
                <a:latin typeface="Impact"/>
                <a:ea typeface="Impact"/>
                <a:cs typeface="Impact"/>
                <a:sym typeface="Impact"/>
              </a:defRPr>
            </a:lvl2pPr>
            <a:lvl3pPr marR="0" lvl="2" algn="l" rtl="0">
              <a:spcBef>
                <a:spcPts val="0"/>
              </a:spcBef>
              <a:spcAft>
                <a:spcPts val="0"/>
              </a:spcAft>
              <a:buSzPts val="1400"/>
              <a:buNone/>
              <a:defRPr sz="5400" b="0" i="0" u="none" strike="noStrike" cap="none">
                <a:solidFill>
                  <a:srgbClr val="262626"/>
                </a:solidFill>
                <a:latin typeface="Impact"/>
                <a:ea typeface="Impact"/>
                <a:cs typeface="Impact"/>
                <a:sym typeface="Impact"/>
              </a:defRPr>
            </a:lvl3pPr>
            <a:lvl4pPr marR="0" lvl="3" algn="l" rtl="0">
              <a:spcBef>
                <a:spcPts val="0"/>
              </a:spcBef>
              <a:spcAft>
                <a:spcPts val="0"/>
              </a:spcAft>
              <a:buSzPts val="1400"/>
              <a:buNone/>
              <a:defRPr sz="5400" b="0" i="0" u="none" strike="noStrike" cap="none">
                <a:solidFill>
                  <a:srgbClr val="262626"/>
                </a:solidFill>
                <a:latin typeface="Impact"/>
                <a:ea typeface="Impact"/>
                <a:cs typeface="Impact"/>
                <a:sym typeface="Impact"/>
              </a:defRPr>
            </a:lvl4pPr>
            <a:lvl5pPr marR="0" lvl="4" algn="l" rtl="0">
              <a:spcBef>
                <a:spcPts val="0"/>
              </a:spcBef>
              <a:spcAft>
                <a:spcPts val="0"/>
              </a:spcAft>
              <a:buSzPts val="1400"/>
              <a:buNone/>
              <a:defRPr sz="5400" b="0" i="0" u="none" strike="noStrike" cap="none">
                <a:solidFill>
                  <a:srgbClr val="262626"/>
                </a:solidFill>
                <a:latin typeface="Impact"/>
                <a:ea typeface="Impact"/>
                <a:cs typeface="Impact"/>
                <a:sym typeface="Impact"/>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88" name="Google Shape;88;p26"/>
          <p:cNvSpPr txBox="1">
            <a:spLocks noGrp="1"/>
          </p:cNvSpPr>
          <p:nvPr>
            <p:ph type="body" idx="1"/>
          </p:nvPr>
        </p:nvSpPr>
        <p:spPr>
          <a:xfrm>
            <a:off x="762000" y="685800"/>
            <a:ext cx="7543800" cy="3886200"/>
          </a:xfrm>
          <a:prstGeom prst="rect">
            <a:avLst/>
          </a:prstGeom>
          <a:noFill/>
          <a:ln>
            <a:noFill/>
          </a:ln>
        </p:spPr>
        <p:txBody>
          <a:bodyPr spcFirstLastPara="1" wrap="square" lIns="91425" tIns="45700" rIns="91425" bIns="45700" anchor="ctr" anchorCtr="0">
            <a:noAutofit/>
          </a:bodyPr>
          <a:lstStyle>
            <a:lvl1pPr marL="457200" marR="0" lvl="0" indent="-381000" algn="l" rtl="0">
              <a:spcBef>
                <a:spcPts val="480"/>
              </a:spcBef>
              <a:spcAft>
                <a:spcPts val="0"/>
              </a:spcAft>
              <a:buClr>
                <a:schemeClr val="accent1"/>
              </a:buClr>
              <a:buSzPts val="2400"/>
              <a:buFont typeface="Arial"/>
              <a:buChar char="•"/>
              <a:defRPr sz="2400" b="0" i="0" u="none" strike="noStrike" cap="none">
                <a:solidFill>
                  <a:schemeClr val="dk2"/>
                </a:solidFill>
                <a:latin typeface="Times New Roman"/>
                <a:ea typeface="Times New Roman"/>
                <a:cs typeface="Times New Roman"/>
                <a:sym typeface="Times New Roman"/>
              </a:defRPr>
            </a:lvl1pPr>
            <a:lvl2pPr marL="914400" marR="0" lvl="1" indent="-368300" algn="l" rtl="0">
              <a:spcBef>
                <a:spcPts val="440"/>
              </a:spcBef>
              <a:spcAft>
                <a:spcPts val="0"/>
              </a:spcAft>
              <a:buClr>
                <a:schemeClr val="accent1"/>
              </a:buClr>
              <a:buSzPts val="2200"/>
              <a:buFont typeface="Arial"/>
              <a:buChar char="•"/>
              <a:defRPr sz="2200" b="0" i="0" u="none" strike="noStrike" cap="none">
                <a:solidFill>
                  <a:schemeClr val="dk2"/>
                </a:solidFill>
                <a:latin typeface="Times New Roman"/>
                <a:ea typeface="Times New Roman"/>
                <a:cs typeface="Times New Roman"/>
                <a:sym typeface="Times New Roman"/>
              </a:defRPr>
            </a:lvl2pPr>
            <a:lvl3pPr marL="1371600" marR="0" lvl="2" indent="-355600" algn="l" rtl="0">
              <a:spcBef>
                <a:spcPts val="400"/>
              </a:spcBef>
              <a:spcAft>
                <a:spcPts val="0"/>
              </a:spcAft>
              <a:buClr>
                <a:schemeClr val="accent1"/>
              </a:buClr>
              <a:buSzPts val="2000"/>
              <a:buFont typeface="Arial"/>
              <a:buChar char="•"/>
              <a:defRPr sz="2000" b="0" i="0" u="none" strike="noStrike" cap="none">
                <a:solidFill>
                  <a:schemeClr val="dk2"/>
                </a:solidFill>
                <a:latin typeface="Times New Roman"/>
                <a:ea typeface="Times New Roman"/>
                <a:cs typeface="Times New Roman"/>
                <a:sym typeface="Times New Roman"/>
              </a:defRPr>
            </a:lvl3pPr>
            <a:lvl4pPr marL="1828800" marR="0" lvl="3" indent="-342900" algn="l" rtl="0">
              <a:spcBef>
                <a:spcPts val="360"/>
              </a:spcBef>
              <a:spcAft>
                <a:spcPts val="0"/>
              </a:spcAft>
              <a:buClr>
                <a:schemeClr val="accent1"/>
              </a:buClr>
              <a:buSzPts val="1800"/>
              <a:buFont typeface="Arial"/>
              <a:buChar char="•"/>
              <a:defRPr sz="1800" b="0" i="0" u="none" strike="noStrike" cap="none">
                <a:solidFill>
                  <a:schemeClr val="dk2"/>
                </a:solidFill>
                <a:latin typeface="Times New Roman"/>
                <a:ea typeface="Times New Roman"/>
                <a:cs typeface="Times New Roman"/>
                <a:sym typeface="Times New Roman"/>
              </a:defRPr>
            </a:lvl4pPr>
            <a:lvl5pPr marL="2286000" marR="0" lvl="4" indent="-342900" algn="l" rtl="0">
              <a:spcBef>
                <a:spcPts val="360"/>
              </a:spcBef>
              <a:spcAft>
                <a:spcPts val="0"/>
              </a:spcAft>
              <a:buClr>
                <a:schemeClr val="accent1"/>
              </a:buClr>
              <a:buSzPts val="1800"/>
              <a:buFont typeface="Arial"/>
              <a:buChar char="•"/>
              <a:defRPr sz="1800" b="0" i="0" u="none" strike="noStrike" cap="none">
                <a:solidFill>
                  <a:schemeClr val="dk2"/>
                </a:solidFill>
                <a:latin typeface="Times New Roman"/>
                <a:ea typeface="Times New Roman"/>
                <a:cs typeface="Times New Roman"/>
                <a:sym typeface="Times New Roman"/>
              </a:defRPr>
            </a:lvl5pPr>
            <a:lvl6pPr marL="2743200" marR="0" lvl="5" indent="-330200" algn="l" rtl="0">
              <a:spcBef>
                <a:spcPts val="320"/>
              </a:spcBef>
              <a:spcAft>
                <a:spcPts val="0"/>
              </a:spcAft>
              <a:buClr>
                <a:schemeClr val="accent1"/>
              </a:buClr>
              <a:buSzPts val="1600"/>
              <a:buFont typeface="Arial"/>
              <a:buChar char="•"/>
              <a:defRPr sz="1600" b="0" i="0" u="none" strike="noStrike" cap="none">
                <a:solidFill>
                  <a:schemeClr val="dk2"/>
                </a:solidFill>
                <a:latin typeface="Times New Roman"/>
                <a:ea typeface="Times New Roman"/>
                <a:cs typeface="Times New Roman"/>
                <a:sym typeface="Times New Roman"/>
              </a:defRPr>
            </a:lvl6pPr>
            <a:lvl7pPr marL="3200400" marR="0" lvl="6" indent="-330200" algn="l" rtl="0">
              <a:spcBef>
                <a:spcPts val="320"/>
              </a:spcBef>
              <a:spcAft>
                <a:spcPts val="0"/>
              </a:spcAft>
              <a:buClr>
                <a:schemeClr val="accent1"/>
              </a:buClr>
              <a:buSzPts val="1600"/>
              <a:buFont typeface="Arial"/>
              <a:buChar char="•"/>
              <a:defRPr sz="1600" b="0" i="0" u="none" strike="noStrike" cap="none">
                <a:solidFill>
                  <a:schemeClr val="dk2"/>
                </a:solidFill>
                <a:latin typeface="Times New Roman"/>
                <a:ea typeface="Times New Roman"/>
                <a:cs typeface="Times New Roman"/>
                <a:sym typeface="Times New Roman"/>
              </a:defRPr>
            </a:lvl7pPr>
            <a:lvl8pPr marL="3657600" marR="0" lvl="7" indent="-330200" algn="l" rtl="0">
              <a:spcBef>
                <a:spcPts val="320"/>
              </a:spcBef>
              <a:spcAft>
                <a:spcPts val="0"/>
              </a:spcAft>
              <a:buClr>
                <a:schemeClr val="accent1"/>
              </a:buClr>
              <a:buSzPts val="1600"/>
              <a:buFont typeface="Arial"/>
              <a:buChar char="•"/>
              <a:defRPr sz="1600" b="0" i="0" u="none" strike="noStrike" cap="none">
                <a:solidFill>
                  <a:schemeClr val="dk2"/>
                </a:solidFill>
                <a:latin typeface="Times New Roman"/>
                <a:ea typeface="Times New Roman"/>
                <a:cs typeface="Times New Roman"/>
                <a:sym typeface="Times New Roman"/>
              </a:defRPr>
            </a:lvl8pPr>
            <a:lvl9pPr marL="4114800" marR="0" lvl="8" indent="-330200" algn="l" rtl="0">
              <a:spcBef>
                <a:spcPts val="320"/>
              </a:spcBef>
              <a:spcAft>
                <a:spcPts val="0"/>
              </a:spcAft>
              <a:buClr>
                <a:schemeClr val="accent1"/>
              </a:buClr>
              <a:buSzPts val="1600"/>
              <a:buFont typeface="Arial"/>
              <a:buChar char="•"/>
              <a:defRPr sz="1600" b="0" i="0" u="none" strike="noStrike" cap="none">
                <a:solidFill>
                  <a:schemeClr val="dk2"/>
                </a:solidFill>
                <a:latin typeface="Times New Roman"/>
                <a:ea typeface="Times New Roman"/>
                <a:cs typeface="Times New Roman"/>
                <a:sym typeface="Times New Roman"/>
              </a:defRPr>
            </a:lvl9pPr>
          </a:lstStyle>
          <a:p>
            <a:endParaRPr/>
          </a:p>
        </p:txBody>
      </p:sp>
      <p:sp>
        <p:nvSpPr>
          <p:cNvPr id="89" name="Google Shape;89;p26"/>
          <p:cNvSpPr txBox="1">
            <a:spLocks noGrp="1"/>
          </p:cNvSpPr>
          <p:nvPr>
            <p:ph type="dt" idx="10"/>
          </p:nvPr>
        </p:nvSpPr>
        <p:spPr>
          <a:xfrm>
            <a:off x="6248400" y="6208712"/>
            <a:ext cx="21336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90" name="Google Shape;90;p26"/>
          <p:cNvSpPr txBox="1">
            <a:spLocks noGrp="1"/>
          </p:cNvSpPr>
          <p:nvPr>
            <p:ph type="ftr" idx="11"/>
          </p:nvPr>
        </p:nvSpPr>
        <p:spPr>
          <a:xfrm>
            <a:off x="762000" y="6208712"/>
            <a:ext cx="4873625"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91" name="Google Shape;91;p26"/>
          <p:cNvSpPr txBox="1">
            <a:spLocks noGrp="1"/>
          </p:cNvSpPr>
          <p:nvPr>
            <p:ph type="sldNum" idx="12"/>
          </p:nvPr>
        </p:nvSpPr>
        <p:spPr>
          <a:xfrm>
            <a:off x="7620000" y="5688012"/>
            <a:ext cx="7620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262626"/>
              </a:buClr>
              <a:buSzPts val="2400"/>
              <a:buFont typeface="Impact"/>
              <a:buNone/>
              <a:defRPr sz="2400" b="0" i="0" u="none">
                <a:solidFill>
                  <a:srgbClr val="262626"/>
                </a:solidFill>
                <a:latin typeface="Impact"/>
                <a:ea typeface="Impact"/>
                <a:cs typeface="Impact"/>
                <a:sym typeface="Impact"/>
              </a:defRPr>
            </a:lvl1pPr>
            <a:lvl2pPr marL="0" marR="0" lvl="1" indent="0" algn="r" rtl="0">
              <a:lnSpc>
                <a:spcPct val="100000"/>
              </a:lnSpc>
              <a:spcBef>
                <a:spcPts val="0"/>
              </a:spcBef>
              <a:spcAft>
                <a:spcPts val="0"/>
              </a:spcAft>
              <a:buClr>
                <a:srgbClr val="262626"/>
              </a:buClr>
              <a:buSzPts val="2400"/>
              <a:buFont typeface="Impact"/>
              <a:buNone/>
              <a:defRPr sz="2400" b="0" i="0" u="none">
                <a:solidFill>
                  <a:srgbClr val="262626"/>
                </a:solidFill>
                <a:latin typeface="Impact"/>
                <a:ea typeface="Impact"/>
                <a:cs typeface="Impact"/>
                <a:sym typeface="Impact"/>
              </a:defRPr>
            </a:lvl2pPr>
            <a:lvl3pPr marL="0" marR="0" lvl="2" indent="0" algn="r" rtl="0">
              <a:lnSpc>
                <a:spcPct val="100000"/>
              </a:lnSpc>
              <a:spcBef>
                <a:spcPts val="0"/>
              </a:spcBef>
              <a:spcAft>
                <a:spcPts val="0"/>
              </a:spcAft>
              <a:buClr>
                <a:srgbClr val="262626"/>
              </a:buClr>
              <a:buSzPts val="2400"/>
              <a:buFont typeface="Impact"/>
              <a:buNone/>
              <a:defRPr sz="2400" b="0" i="0" u="none">
                <a:solidFill>
                  <a:srgbClr val="262626"/>
                </a:solidFill>
                <a:latin typeface="Impact"/>
                <a:ea typeface="Impact"/>
                <a:cs typeface="Impact"/>
                <a:sym typeface="Impact"/>
              </a:defRPr>
            </a:lvl3pPr>
            <a:lvl4pPr marL="0" marR="0" lvl="3" indent="0" algn="r" rtl="0">
              <a:lnSpc>
                <a:spcPct val="100000"/>
              </a:lnSpc>
              <a:spcBef>
                <a:spcPts val="0"/>
              </a:spcBef>
              <a:spcAft>
                <a:spcPts val="0"/>
              </a:spcAft>
              <a:buClr>
                <a:srgbClr val="262626"/>
              </a:buClr>
              <a:buSzPts val="2400"/>
              <a:buFont typeface="Impact"/>
              <a:buNone/>
              <a:defRPr sz="2400" b="0" i="0" u="none">
                <a:solidFill>
                  <a:srgbClr val="262626"/>
                </a:solidFill>
                <a:latin typeface="Impact"/>
                <a:ea typeface="Impact"/>
                <a:cs typeface="Impact"/>
                <a:sym typeface="Impact"/>
              </a:defRPr>
            </a:lvl4pPr>
            <a:lvl5pPr marL="0" marR="0" lvl="4" indent="0" algn="r" rtl="0">
              <a:lnSpc>
                <a:spcPct val="100000"/>
              </a:lnSpc>
              <a:spcBef>
                <a:spcPts val="0"/>
              </a:spcBef>
              <a:spcAft>
                <a:spcPts val="0"/>
              </a:spcAft>
              <a:buClr>
                <a:srgbClr val="262626"/>
              </a:buClr>
              <a:buSzPts val="2400"/>
              <a:buFont typeface="Impact"/>
              <a:buNone/>
              <a:defRPr sz="2400" b="0" i="0" u="none">
                <a:solidFill>
                  <a:srgbClr val="262626"/>
                </a:solidFill>
                <a:latin typeface="Impact"/>
                <a:ea typeface="Impact"/>
                <a:cs typeface="Impact"/>
                <a:sym typeface="Impact"/>
              </a:defRPr>
            </a:lvl5pPr>
            <a:lvl6pPr marL="0" marR="0" lvl="5" indent="0" algn="r" rtl="0">
              <a:lnSpc>
                <a:spcPct val="100000"/>
              </a:lnSpc>
              <a:spcBef>
                <a:spcPts val="0"/>
              </a:spcBef>
              <a:spcAft>
                <a:spcPts val="0"/>
              </a:spcAft>
              <a:buClr>
                <a:srgbClr val="262626"/>
              </a:buClr>
              <a:buSzPts val="2400"/>
              <a:buFont typeface="Impact"/>
              <a:buNone/>
              <a:defRPr sz="2400" b="0" i="0" u="none">
                <a:solidFill>
                  <a:srgbClr val="262626"/>
                </a:solidFill>
                <a:latin typeface="Impact"/>
                <a:ea typeface="Impact"/>
                <a:cs typeface="Impact"/>
                <a:sym typeface="Impact"/>
              </a:defRPr>
            </a:lvl6pPr>
            <a:lvl7pPr marL="0" marR="0" lvl="6" indent="0" algn="r" rtl="0">
              <a:lnSpc>
                <a:spcPct val="100000"/>
              </a:lnSpc>
              <a:spcBef>
                <a:spcPts val="0"/>
              </a:spcBef>
              <a:spcAft>
                <a:spcPts val="0"/>
              </a:spcAft>
              <a:buClr>
                <a:srgbClr val="262626"/>
              </a:buClr>
              <a:buSzPts val="2400"/>
              <a:buFont typeface="Impact"/>
              <a:buNone/>
              <a:defRPr sz="2400" b="0" i="0" u="none">
                <a:solidFill>
                  <a:srgbClr val="262626"/>
                </a:solidFill>
                <a:latin typeface="Impact"/>
                <a:ea typeface="Impact"/>
                <a:cs typeface="Impact"/>
                <a:sym typeface="Impact"/>
              </a:defRPr>
            </a:lvl7pPr>
            <a:lvl8pPr marL="0" marR="0" lvl="7" indent="0" algn="r" rtl="0">
              <a:lnSpc>
                <a:spcPct val="100000"/>
              </a:lnSpc>
              <a:spcBef>
                <a:spcPts val="0"/>
              </a:spcBef>
              <a:spcAft>
                <a:spcPts val="0"/>
              </a:spcAft>
              <a:buClr>
                <a:srgbClr val="262626"/>
              </a:buClr>
              <a:buSzPts val="2400"/>
              <a:buFont typeface="Impact"/>
              <a:buNone/>
              <a:defRPr sz="2400" b="0" i="0" u="none">
                <a:solidFill>
                  <a:srgbClr val="262626"/>
                </a:solidFill>
                <a:latin typeface="Impact"/>
                <a:ea typeface="Impact"/>
                <a:cs typeface="Impact"/>
                <a:sym typeface="Impact"/>
              </a:defRPr>
            </a:lvl8pPr>
            <a:lvl9pPr marL="0" marR="0" lvl="8" indent="0" algn="r" rtl="0">
              <a:lnSpc>
                <a:spcPct val="100000"/>
              </a:lnSpc>
              <a:spcBef>
                <a:spcPts val="0"/>
              </a:spcBef>
              <a:spcAft>
                <a:spcPts val="0"/>
              </a:spcAft>
              <a:buClr>
                <a:srgbClr val="262626"/>
              </a:buClr>
              <a:buSzPts val="2400"/>
              <a:buFont typeface="Impact"/>
              <a:buNone/>
              <a:defRPr sz="2400" b="0" i="0" u="none">
                <a:solidFill>
                  <a:srgbClr val="262626"/>
                </a:solidFill>
                <a:latin typeface="Impact"/>
                <a:ea typeface="Impact"/>
                <a:cs typeface="Impact"/>
                <a:sym typeface="Impact"/>
              </a:defRPr>
            </a:lvl9pPr>
          </a:lstStyle>
          <a:p>
            <a:pPr marL="0" lvl="0" indent="0" algn="r" rtl="0">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61"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01"/>
        <p:cNvGrpSpPr/>
        <p:nvPr/>
      </p:nvGrpSpPr>
      <p:grpSpPr>
        <a:xfrm>
          <a:off x="0" y="0"/>
          <a:ext cx="0" cy="0"/>
          <a:chOff x="0" y="0"/>
          <a:chExt cx="0" cy="0"/>
        </a:xfrm>
      </p:grpSpPr>
      <p:sp>
        <p:nvSpPr>
          <p:cNvPr id="102" name="Google Shape;102;p28"/>
          <p:cNvSpPr txBox="1"/>
          <p:nvPr/>
        </p:nvSpPr>
        <p:spPr>
          <a:xfrm>
            <a:off x="777875" y="0"/>
            <a:ext cx="7543800" cy="3810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03" name="Google Shape;103;p28"/>
          <p:cNvSpPr txBox="1"/>
          <p:nvPr/>
        </p:nvSpPr>
        <p:spPr>
          <a:xfrm>
            <a:off x="777875" y="6172200"/>
            <a:ext cx="7543800" cy="26987"/>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cxnSp>
        <p:nvCxnSpPr>
          <p:cNvPr id="104" name="Google Shape;104;p28"/>
          <p:cNvCxnSpPr/>
          <p:nvPr/>
        </p:nvCxnSpPr>
        <p:spPr>
          <a:xfrm rot="5400000">
            <a:off x="1677193" y="2515393"/>
            <a:ext cx="3810000" cy="1587"/>
          </a:xfrm>
          <a:prstGeom prst="straightConnector1">
            <a:avLst/>
          </a:prstGeom>
          <a:noFill/>
          <a:ln w="12700" cap="flat" cmpd="sng">
            <a:solidFill>
              <a:srgbClr val="989898"/>
            </a:solidFill>
            <a:prstDash val="solid"/>
            <a:miter lim="800000"/>
            <a:headEnd type="none" w="med" len="med"/>
            <a:tailEnd type="none" w="med" len="med"/>
          </a:ln>
        </p:spPr>
      </p:cxnSp>
      <p:sp>
        <p:nvSpPr>
          <p:cNvPr id="105" name="Google Shape;105;p28"/>
          <p:cNvSpPr txBox="1">
            <a:spLocks noGrp="1"/>
          </p:cNvSpPr>
          <p:nvPr>
            <p:ph type="title"/>
          </p:nvPr>
        </p:nvSpPr>
        <p:spPr>
          <a:xfrm>
            <a:off x="762000" y="4572000"/>
            <a:ext cx="6781800" cy="1600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5400" b="0" i="0" u="none" strike="noStrike" cap="none">
                <a:solidFill>
                  <a:srgbClr val="262626"/>
                </a:solidFill>
                <a:latin typeface="Impact"/>
                <a:ea typeface="Impact"/>
                <a:cs typeface="Impact"/>
                <a:sym typeface="Impact"/>
              </a:defRPr>
            </a:lvl1pPr>
            <a:lvl2pPr marR="0" lvl="1" algn="l" rtl="0">
              <a:spcBef>
                <a:spcPts val="0"/>
              </a:spcBef>
              <a:spcAft>
                <a:spcPts val="0"/>
              </a:spcAft>
              <a:buSzPts val="1400"/>
              <a:buNone/>
              <a:defRPr sz="5400" b="0" i="0" u="none" strike="noStrike" cap="none">
                <a:solidFill>
                  <a:srgbClr val="262626"/>
                </a:solidFill>
                <a:latin typeface="Impact"/>
                <a:ea typeface="Impact"/>
                <a:cs typeface="Impact"/>
                <a:sym typeface="Impact"/>
              </a:defRPr>
            </a:lvl2pPr>
            <a:lvl3pPr marR="0" lvl="2" algn="l" rtl="0">
              <a:spcBef>
                <a:spcPts val="0"/>
              </a:spcBef>
              <a:spcAft>
                <a:spcPts val="0"/>
              </a:spcAft>
              <a:buSzPts val="1400"/>
              <a:buNone/>
              <a:defRPr sz="5400" b="0" i="0" u="none" strike="noStrike" cap="none">
                <a:solidFill>
                  <a:srgbClr val="262626"/>
                </a:solidFill>
                <a:latin typeface="Impact"/>
                <a:ea typeface="Impact"/>
                <a:cs typeface="Impact"/>
                <a:sym typeface="Impact"/>
              </a:defRPr>
            </a:lvl3pPr>
            <a:lvl4pPr marR="0" lvl="3" algn="l" rtl="0">
              <a:spcBef>
                <a:spcPts val="0"/>
              </a:spcBef>
              <a:spcAft>
                <a:spcPts val="0"/>
              </a:spcAft>
              <a:buSzPts val="1400"/>
              <a:buNone/>
              <a:defRPr sz="5400" b="0" i="0" u="none" strike="noStrike" cap="none">
                <a:solidFill>
                  <a:srgbClr val="262626"/>
                </a:solidFill>
                <a:latin typeface="Impact"/>
                <a:ea typeface="Impact"/>
                <a:cs typeface="Impact"/>
                <a:sym typeface="Impact"/>
              </a:defRPr>
            </a:lvl4pPr>
            <a:lvl5pPr marR="0" lvl="4" algn="l" rtl="0">
              <a:spcBef>
                <a:spcPts val="0"/>
              </a:spcBef>
              <a:spcAft>
                <a:spcPts val="0"/>
              </a:spcAft>
              <a:buSzPts val="1400"/>
              <a:buNone/>
              <a:defRPr sz="5400" b="0" i="0" u="none" strike="noStrike" cap="none">
                <a:solidFill>
                  <a:srgbClr val="262626"/>
                </a:solidFill>
                <a:latin typeface="Impact"/>
                <a:ea typeface="Impact"/>
                <a:cs typeface="Impact"/>
                <a:sym typeface="Impact"/>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106" name="Google Shape;106;p28"/>
          <p:cNvSpPr txBox="1">
            <a:spLocks noGrp="1"/>
          </p:cNvSpPr>
          <p:nvPr>
            <p:ph type="body" idx="1"/>
          </p:nvPr>
        </p:nvSpPr>
        <p:spPr>
          <a:xfrm>
            <a:off x="762000" y="685800"/>
            <a:ext cx="7543800" cy="3886200"/>
          </a:xfrm>
          <a:prstGeom prst="rect">
            <a:avLst/>
          </a:prstGeom>
          <a:noFill/>
          <a:ln>
            <a:noFill/>
          </a:ln>
        </p:spPr>
        <p:txBody>
          <a:bodyPr spcFirstLastPara="1" wrap="square" lIns="91425" tIns="45700" rIns="91425" bIns="45700" anchor="ctr" anchorCtr="0">
            <a:noAutofit/>
          </a:bodyPr>
          <a:lstStyle>
            <a:lvl1pPr marL="457200" marR="0" lvl="0" indent="-381000" algn="l" rtl="0">
              <a:spcBef>
                <a:spcPts val="480"/>
              </a:spcBef>
              <a:spcAft>
                <a:spcPts val="0"/>
              </a:spcAft>
              <a:buClr>
                <a:schemeClr val="accent1"/>
              </a:buClr>
              <a:buSzPts val="2400"/>
              <a:buFont typeface="Arial"/>
              <a:buChar char="•"/>
              <a:defRPr sz="2400" b="0" i="0" u="none" strike="noStrike" cap="none">
                <a:solidFill>
                  <a:schemeClr val="dk2"/>
                </a:solidFill>
                <a:latin typeface="Times New Roman"/>
                <a:ea typeface="Times New Roman"/>
                <a:cs typeface="Times New Roman"/>
                <a:sym typeface="Times New Roman"/>
              </a:defRPr>
            </a:lvl1pPr>
            <a:lvl2pPr marL="914400" marR="0" lvl="1" indent="-368300" algn="l" rtl="0">
              <a:spcBef>
                <a:spcPts val="440"/>
              </a:spcBef>
              <a:spcAft>
                <a:spcPts val="0"/>
              </a:spcAft>
              <a:buClr>
                <a:schemeClr val="accent1"/>
              </a:buClr>
              <a:buSzPts val="2200"/>
              <a:buFont typeface="Arial"/>
              <a:buChar char="•"/>
              <a:defRPr sz="2200" b="0" i="0" u="none" strike="noStrike" cap="none">
                <a:solidFill>
                  <a:schemeClr val="dk2"/>
                </a:solidFill>
                <a:latin typeface="Times New Roman"/>
                <a:ea typeface="Times New Roman"/>
                <a:cs typeface="Times New Roman"/>
                <a:sym typeface="Times New Roman"/>
              </a:defRPr>
            </a:lvl2pPr>
            <a:lvl3pPr marL="1371600" marR="0" lvl="2" indent="-355600" algn="l" rtl="0">
              <a:spcBef>
                <a:spcPts val="400"/>
              </a:spcBef>
              <a:spcAft>
                <a:spcPts val="0"/>
              </a:spcAft>
              <a:buClr>
                <a:schemeClr val="accent1"/>
              </a:buClr>
              <a:buSzPts val="2000"/>
              <a:buFont typeface="Arial"/>
              <a:buChar char="•"/>
              <a:defRPr sz="2000" b="0" i="0" u="none" strike="noStrike" cap="none">
                <a:solidFill>
                  <a:schemeClr val="dk2"/>
                </a:solidFill>
                <a:latin typeface="Times New Roman"/>
                <a:ea typeface="Times New Roman"/>
                <a:cs typeface="Times New Roman"/>
                <a:sym typeface="Times New Roman"/>
              </a:defRPr>
            </a:lvl3pPr>
            <a:lvl4pPr marL="1828800" marR="0" lvl="3" indent="-342900" algn="l" rtl="0">
              <a:spcBef>
                <a:spcPts val="360"/>
              </a:spcBef>
              <a:spcAft>
                <a:spcPts val="0"/>
              </a:spcAft>
              <a:buClr>
                <a:schemeClr val="accent1"/>
              </a:buClr>
              <a:buSzPts val="1800"/>
              <a:buFont typeface="Arial"/>
              <a:buChar char="•"/>
              <a:defRPr sz="1800" b="0" i="0" u="none" strike="noStrike" cap="none">
                <a:solidFill>
                  <a:schemeClr val="dk2"/>
                </a:solidFill>
                <a:latin typeface="Times New Roman"/>
                <a:ea typeface="Times New Roman"/>
                <a:cs typeface="Times New Roman"/>
                <a:sym typeface="Times New Roman"/>
              </a:defRPr>
            </a:lvl4pPr>
            <a:lvl5pPr marL="2286000" marR="0" lvl="4" indent="-342900" algn="l" rtl="0">
              <a:spcBef>
                <a:spcPts val="360"/>
              </a:spcBef>
              <a:spcAft>
                <a:spcPts val="0"/>
              </a:spcAft>
              <a:buClr>
                <a:schemeClr val="accent1"/>
              </a:buClr>
              <a:buSzPts val="1800"/>
              <a:buFont typeface="Arial"/>
              <a:buChar char="•"/>
              <a:defRPr sz="1800" b="0" i="0" u="none" strike="noStrike" cap="none">
                <a:solidFill>
                  <a:schemeClr val="dk2"/>
                </a:solidFill>
                <a:latin typeface="Times New Roman"/>
                <a:ea typeface="Times New Roman"/>
                <a:cs typeface="Times New Roman"/>
                <a:sym typeface="Times New Roman"/>
              </a:defRPr>
            </a:lvl5pPr>
            <a:lvl6pPr marL="2743200" marR="0" lvl="5" indent="-330200" algn="l" rtl="0">
              <a:spcBef>
                <a:spcPts val="320"/>
              </a:spcBef>
              <a:spcAft>
                <a:spcPts val="0"/>
              </a:spcAft>
              <a:buClr>
                <a:schemeClr val="accent1"/>
              </a:buClr>
              <a:buSzPts val="1600"/>
              <a:buFont typeface="Arial"/>
              <a:buChar char="•"/>
              <a:defRPr sz="1600" b="0" i="0" u="none" strike="noStrike" cap="none">
                <a:solidFill>
                  <a:schemeClr val="dk2"/>
                </a:solidFill>
                <a:latin typeface="Times New Roman"/>
                <a:ea typeface="Times New Roman"/>
                <a:cs typeface="Times New Roman"/>
                <a:sym typeface="Times New Roman"/>
              </a:defRPr>
            </a:lvl6pPr>
            <a:lvl7pPr marL="3200400" marR="0" lvl="6" indent="-330200" algn="l" rtl="0">
              <a:spcBef>
                <a:spcPts val="320"/>
              </a:spcBef>
              <a:spcAft>
                <a:spcPts val="0"/>
              </a:spcAft>
              <a:buClr>
                <a:schemeClr val="accent1"/>
              </a:buClr>
              <a:buSzPts val="1600"/>
              <a:buFont typeface="Arial"/>
              <a:buChar char="•"/>
              <a:defRPr sz="1600" b="0" i="0" u="none" strike="noStrike" cap="none">
                <a:solidFill>
                  <a:schemeClr val="dk2"/>
                </a:solidFill>
                <a:latin typeface="Times New Roman"/>
                <a:ea typeface="Times New Roman"/>
                <a:cs typeface="Times New Roman"/>
                <a:sym typeface="Times New Roman"/>
              </a:defRPr>
            </a:lvl7pPr>
            <a:lvl8pPr marL="3657600" marR="0" lvl="7" indent="-330200" algn="l" rtl="0">
              <a:spcBef>
                <a:spcPts val="320"/>
              </a:spcBef>
              <a:spcAft>
                <a:spcPts val="0"/>
              </a:spcAft>
              <a:buClr>
                <a:schemeClr val="accent1"/>
              </a:buClr>
              <a:buSzPts val="1600"/>
              <a:buFont typeface="Arial"/>
              <a:buChar char="•"/>
              <a:defRPr sz="1600" b="0" i="0" u="none" strike="noStrike" cap="none">
                <a:solidFill>
                  <a:schemeClr val="dk2"/>
                </a:solidFill>
                <a:latin typeface="Times New Roman"/>
                <a:ea typeface="Times New Roman"/>
                <a:cs typeface="Times New Roman"/>
                <a:sym typeface="Times New Roman"/>
              </a:defRPr>
            </a:lvl8pPr>
            <a:lvl9pPr marL="4114800" marR="0" lvl="8" indent="-330200" algn="l" rtl="0">
              <a:spcBef>
                <a:spcPts val="320"/>
              </a:spcBef>
              <a:spcAft>
                <a:spcPts val="0"/>
              </a:spcAft>
              <a:buClr>
                <a:schemeClr val="accent1"/>
              </a:buClr>
              <a:buSzPts val="1600"/>
              <a:buFont typeface="Arial"/>
              <a:buChar char="•"/>
              <a:defRPr sz="1600" b="0" i="0" u="none" strike="noStrike" cap="none">
                <a:solidFill>
                  <a:schemeClr val="dk2"/>
                </a:solidFill>
                <a:latin typeface="Times New Roman"/>
                <a:ea typeface="Times New Roman"/>
                <a:cs typeface="Times New Roman"/>
                <a:sym typeface="Times New Roman"/>
              </a:defRPr>
            </a:lvl9pPr>
          </a:lstStyle>
          <a:p>
            <a:endParaRPr/>
          </a:p>
        </p:txBody>
      </p:sp>
      <p:sp>
        <p:nvSpPr>
          <p:cNvPr id="107" name="Google Shape;107;p28"/>
          <p:cNvSpPr txBox="1">
            <a:spLocks noGrp="1"/>
          </p:cNvSpPr>
          <p:nvPr>
            <p:ph type="dt" idx="10"/>
          </p:nvPr>
        </p:nvSpPr>
        <p:spPr>
          <a:xfrm>
            <a:off x="6248400" y="6208712"/>
            <a:ext cx="21336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08" name="Google Shape;108;p28"/>
          <p:cNvSpPr txBox="1">
            <a:spLocks noGrp="1"/>
          </p:cNvSpPr>
          <p:nvPr>
            <p:ph type="ftr" idx="11"/>
          </p:nvPr>
        </p:nvSpPr>
        <p:spPr>
          <a:xfrm>
            <a:off x="762000" y="6208712"/>
            <a:ext cx="4873625"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09" name="Google Shape;109;p28"/>
          <p:cNvSpPr txBox="1">
            <a:spLocks noGrp="1"/>
          </p:cNvSpPr>
          <p:nvPr>
            <p:ph type="sldNum" idx="12"/>
          </p:nvPr>
        </p:nvSpPr>
        <p:spPr>
          <a:xfrm>
            <a:off x="7620000" y="5688012"/>
            <a:ext cx="7620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262626"/>
              </a:buClr>
              <a:buSzPts val="2400"/>
              <a:buFont typeface="Impact"/>
              <a:buNone/>
              <a:defRPr sz="2400" b="0" i="0" u="none">
                <a:solidFill>
                  <a:srgbClr val="262626"/>
                </a:solidFill>
                <a:latin typeface="Impact"/>
                <a:ea typeface="Impact"/>
                <a:cs typeface="Impact"/>
                <a:sym typeface="Impact"/>
              </a:defRPr>
            </a:lvl1pPr>
            <a:lvl2pPr marL="0" marR="0" lvl="1" indent="0" algn="r" rtl="0">
              <a:lnSpc>
                <a:spcPct val="100000"/>
              </a:lnSpc>
              <a:spcBef>
                <a:spcPts val="0"/>
              </a:spcBef>
              <a:spcAft>
                <a:spcPts val="0"/>
              </a:spcAft>
              <a:buClr>
                <a:srgbClr val="262626"/>
              </a:buClr>
              <a:buSzPts val="2400"/>
              <a:buFont typeface="Impact"/>
              <a:buNone/>
              <a:defRPr sz="2400" b="0" i="0" u="none">
                <a:solidFill>
                  <a:srgbClr val="262626"/>
                </a:solidFill>
                <a:latin typeface="Impact"/>
                <a:ea typeface="Impact"/>
                <a:cs typeface="Impact"/>
                <a:sym typeface="Impact"/>
              </a:defRPr>
            </a:lvl2pPr>
            <a:lvl3pPr marL="0" marR="0" lvl="2" indent="0" algn="r" rtl="0">
              <a:lnSpc>
                <a:spcPct val="100000"/>
              </a:lnSpc>
              <a:spcBef>
                <a:spcPts val="0"/>
              </a:spcBef>
              <a:spcAft>
                <a:spcPts val="0"/>
              </a:spcAft>
              <a:buClr>
                <a:srgbClr val="262626"/>
              </a:buClr>
              <a:buSzPts val="2400"/>
              <a:buFont typeface="Impact"/>
              <a:buNone/>
              <a:defRPr sz="2400" b="0" i="0" u="none">
                <a:solidFill>
                  <a:srgbClr val="262626"/>
                </a:solidFill>
                <a:latin typeface="Impact"/>
                <a:ea typeface="Impact"/>
                <a:cs typeface="Impact"/>
                <a:sym typeface="Impact"/>
              </a:defRPr>
            </a:lvl3pPr>
            <a:lvl4pPr marL="0" marR="0" lvl="3" indent="0" algn="r" rtl="0">
              <a:lnSpc>
                <a:spcPct val="100000"/>
              </a:lnSpc>
              <a:spcBef>
                <a:spcPts val="0"/>
              </a:spcBef>
              <a:spcAft>
                <a:spcPts val="0"/>
              </a:spcAft>
              <a:buClr>
                <a:srgbClr val="262626"/>
              </a:buClr>
              <a:buSzPts val="2400"/>
              <a:buFont typeface="Impact"/>
              <a:buNone/>
              <a:defRPr sz="2400" b="0" i="0" u="none">
                <a:solidFill>
                  <a:srgbClr val="262626"/>
                </a:solidFill>
                <a:latin typeface="Impact"/>
                <a:ea typeface="Impact"/>
                <a:cs typeface="Impact"/>
                <a:sym typeface="Impact"/>
              </a:defRPr>
            </a:lvl4pPr>
            <a:lvl5pPr marL="0" marR="0" lvl="4" indent="0" algn="r" rtl="0">
              <a:lnSpc>
                <a:spcPct val="100000"/>
              </a:lnSpc>
              <a:spcBef>
                <a:spcPts val="0"/>
              </a:spcBef>
              <a:spcAft>
                <a:spcPts val="0"/>
              </a:spcAft>
              <a:buClr>
                <a:srgbClr val="262626"/>
              </a:buClr>
              <a:buSzPts val="2400"/>
              <a:buFont typeface="Impact"/>
              <a:buNone/>
              <a:defRPr sz="2400" b="0" i="0" u="none">
                <a:solidFill>
                  <a:srgbClr val="262626"/>
                </a:solidFill>
                <a:latin typeface="Impact"/>
                <a:ea typeface="Impact"/>
                <a:cs typeface="Impact"/>
                <a:sym typeface="Impact"/>
              </a:defRPr>
            </a:lvl5pPr>
            <a:lvl6pPr marL="0" marR="0" lvl="5" indent="0" algn="r" rtl="0">
              <a:lnSpc>
                <a:spcPct val="100000"/>
              </a:lnSpc>
              <a:spcBef>
                <a:spcPts val="0"/>
              </a:spcBef>
              <a:spcAft>
                <a:spcPts val="0"/>
              </a:spcAft>
              <a:buClr>
                <a:srgbClr val="262626"/>
              </a:buClr>
              <a:buSzPts val="2400"/>
              <a:buFont typeface="Impact"/>
              <a:buNone/>
              <a:defRPr sz="2400" b="0" i="0" u="none">
                <a:solidFill>
                  <a:srgbClr val="262626"/>
                </a:solidFill>
                <a:latin typeface="Impact"/>
                <a:ea typeface="Impact"/>
                <a:cs typeface="Impact"/>
                <a:sym typeface="Impact"/>
              </a:defRPr>
            </a:lvl6pPr>
            <a:lvl7pPr marL="0" marR="0" lvl="6" indent="0" algn="r" rtl="0">
              <a:lnSpc>
                <a:spcPct val="100000"/>
              </a:lnSpc>
              <a:spcBef>
                <a:spcPts val="0"/>
              </a:spcBef>
              <a:spcAft>
                <a:spcPts val="0"/>
              </a:spcAft>
              <a:buClr>
                <a:srgbClr val="262626"/>
              </a:buClr>
              <a:buSzPts val="2400"/>
              <a:buFont typeface="Impact"/>
              <a:buNone/>
              <a:defRPr sz="2400" b="0" i="0" u="none">
                <a:solidFill>
                  <a:srgbClr val="262626"/>
                </a:solidFill>
                <a:latin typeface="Impact"/>
                <a:ea typeface="Impact"/>
                <a:cs typeface="Impact"/>
                <a:sym typeface="Impact"/>
              </a:defRPr>
            </a:lvl7pPr>
            <a:lvl8pPr marL="0" marR="0" lvl="7" indent="0" algn="r" rtl="0">
              <a:lnSpc>
                <a:spcPct val="100000"/>
              </a:lnSpc>
              <a:spcBef>
                <a:spcPts val="0"/>
              </a:spcBef>
              <a:spcAft>
                <a:spcPts val="0"/>
              </a:spcAft>
              <a:buClr>
                <a:srgbClr val="262626"/>
              </a:buClr>
              <a:buSzPts val="2400"/>
              <a:buFont typeface="Impact"/>
              <a:buNone/>
              <a:defRPr sz="2400" b="0" i="0" u="none">
                <a:solidFill>
                  <a:srgbClr val="262626"/>
                </a:solidFill>
                <a:latin typeface="Impact"/>
                <a:ea typeface="Impact"/>
                <a:cs typeface="Impact"/>
                <a:sym typeface="Impact"/>
              </a:defRPr>
            </a:lvl8pPr>
            <a:lvl9pPr marL="0" marR="0" lvl="8" indent="0" algn="r" rtl="0">
              <a:lnSpc>
                <a:spcPct val="100000"/>
              </a:lnSpc>
              <a:spcBef>
                <a:spcPts val="0"/>
              </a:spcBef>
              <a:spcAft>
                <a:spcPts val="0"/>
              </a:spcAft>
              <a:buClr>
                <a:srgbClr val="262626"/>
              </a:buClr>
              <a:buSzPts val="2400"/>
              <a:buFont typeface="Impact"/>
              <a:buNone/>
              <a:defRPr sz="2400" b="0" i="0" u="none">
                <a:solidFill>
                  <a:srgbClr val="262626"/>
                </a:solidFill>
                <a:latin typeface="Impact"/>
                <a:ea typeface="Impact"/>
                <a:cs typeface="Impact"/>
                <a:sym typeface="Impact"/>
              </a:defRPr>
            </a:lvl9pPr>
          </a:lstStyle>
          <a:p>
            <a:pPr marL="0" lvl="0" indent="0" algn="r" rtl="0">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63"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kcochlin@sphoward.herts.sch.uk"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agriffiths@sphoward.herts.sch.uk"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1"/>
          <p:cNvSpPr txBox="1">
            <a:spLocks noGrp="1"/>
          </p:cNvSpPr>
          <p:nvPr>
            <p:ph type="ctrTitle"/>
          </p:nvPr>
        </p:nvSpPr>
        <p:spPr>
          <a:xfrm>
            <a:off x="684212" y="620712"/>
            <a:ext cx="7772400" cy="1470025"/>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Clr>
                <a:srgbClr val="FFC000"/>
              </a:buClr>
              <a:buSzPts val="5000"/>
              <a:buFont typeface="Impact"/>
              <a:buNone/>
            </a:pPr>
            <a:r>
              <a:rPr lang="en-US" sz="5000" b="0" i="0" u="none">
                <a:solidFill>
                  <a:srgbClr val="FFC000"/>
                </a:solidFill>
                <a:latin typeface="Impact"/>
                <a:ea typeface="Impact"/>
                <a:cs typeface="Impact"/>
                <a:sym typeface="Impact"/>
              </a:rPr>
              <a:t>Parent Information Meeting</a:t>
            </a:r>
            <a:endParaRPr/>
          </a:p>
        </p:txBody>
      </p:sp>
      <p:sp>
        <p:nvSpPr>
          <p:cNvPr id="122" name="Google Shape;122;p1"/>
          <p:cNvSpPr txBox="1">
            <a:spLocks noGrp="1"/>
          </p:cNvSpPr>
          <p:nvPr>
            <p:ph type="subTitle" idx="1"/>
          </p:nvPr>
        </p:nvSpPr>
        <p:spPr>
          <a:xfrm>
            <a:off x="1371600" y="2492375"/>
            <a:ext cx="6400800" cy="3744912"/>
          </a:xfrm>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0"/>
              </a:spcBef>
              <a:spcAft>
                <a:spcPts val="0"/>
              </a:spcAft>
              <a:buSzPts val="4000"/>
              <a:buNone/>
            </a:pPr>
            <a:r>
              <a:rPr lang="en-US" sz="4000" b="0" i="0" u="none" dirty="0">
                <a:solidFill>
                  <a:srgbClr val="FFC000"/>
                </a:solidFill>
                <a:latin typeface="Calibri"/>
                <a:ea typeface="Calibri"/>
                <a:cs typeface="Calibri"/>
                <a:sym typeface="Calibri"/>
              </a:rPr>
              <a:t>Autumn 2023</a:t>
            </a:r>
            <a:endParaRPr dirty="0"/>
          </a:p>
        </p:txBody>
      </p:sp>
      <p:pic>
        <p:nvPicPr>
          <p:cNvPr id="123" name="Google Shape;123;p1"/>
          <p:cNvPicPr preferRelativeResize="0"/>
          <p:nvPr/>
        </p:nvPicPr>
        <p:blipFill rotWithShape="1">
          <a:blip r:embed="rId3">
            <a:alphaModFix/>
          </a:blip>
          <a:srcRect/>
          <a:stretch/>
        </p:blipFill>
        <p:spPr>
          <a:xfrm>
            <a:off x="3475037" y="3429000"/>
            <a:ext cx="2033587" cy="253047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10"/>
          <p:cNvSpPr txBox="1">
            <a:spLocks noGrp="1"/>
          </p:cNvSpPr>
          <p:nvPr>
            <p:ph type="title"/>
          </p:nvPr>
        </p:nvSpPr>
        <p:spPr>
          <a:xfrm>
            <a:off x="762000" y="4572000"/>
            <a:ext cx="6781800" cy="1600200"/>
          </a:xfrm>
          <a:prstGeom prst="rect">
            <a:avLst/>
          </a:prstGeom>
          <a:noFill/>
          <a:ln>
            <a:noFill/>
          </a:ln>
        </p:spPr>
        <p:txBody>
          <a:bodyPr spcFirstLastPara="1" wrap="square" lIns="91425" tIns="45700" rIns="91425" bIns="45700" anchor="b" anchorCtr="0">
            <a:normAutofit/>
          </a:bodyPr>
          <a:lstStyle/>
          <a:p>
            <a:pPr marL="0" lvl="0" indent="0" algn="l" rtl="0">
              <a:lnSpc>
                <a:spcPct val="100000"/>
              </a:lnSpc>
              <a:spcBef>
                <a:spcPts val="0"/>
              </a:spcBef>
              <a:spcAft>
                <a:spcPts val="0"/>
              </a:spcAft>
              <a:buClr>
                <a:srgbClr val="FFC000"/>
              </a:buClr>
              <a:buSzPts val="5400"/>
              <a:buFont typeface="Impact"/>
              <a:buNone/>
            </a:pPr>
            <a:r>
              <a:rPr lang="en-US" sz="5400" b="0" i="0" u="none">
                <a:solidFill>
                  <a:srgbClr val="FFC000"/>
                </a:solidFill>
                <a:latin typeface="Impact"/>
                <a:ea typeface="Impact"/>
                <a:cs typeface="Impact"/>
                <a:sym typeface="Impact"/>
              </a:rPr>
              <a:t>Communication</a:t>
            </a:r>
            <a:endParaRPr/>
          </a:p>
        </p:txBody>
      </p:sp>
      <p:sp>
        <p:nvSpPr>
          <p:cNvPr id="185" name="Google Shape;185;p10"/>
          <p:cNvSpPr txBox="1">
            <a:spLocks noGrp="1"/>
          </p:cNvSpPr>
          <p:nvPr>
            <p:ph type="body" idx="1"/>
          </p:nvPr>
        </p:nvSpPr>
        <p:spPr>
          <a:xfrm>
            <a:off x="762000" y="685800"/>
            <a:ext cx="7543800" cy="3886200"/>
          </a:xfrm>
          <a:prstGeom prst="rect">
            <a:avLst/>
          </a:prstGeom>
          <a:noFill/>
          <a:ln>
            <a:noFill/>
          </a:ln>
        </p:spPr>
        <p:txBody>
          <a:bodyPr spcFirstLastPara="1" wrap="square" lIns="91425" tIns="45700" rIns="91425" bIns="45700" anchor="ctr" anchorCtr="0">
            <a:noAutofit/>
          </a:bodyPr>
          <a:lstStyle/>
          <a:p>
            <a:pPr marL="273050" marR="0" lvl="0" indent="-273050" algn="just" rtl="0">
              <a:lnSpc>
                <a:spcPct val="100000"/>
              </a:lnSpc>
              <a:spcBef>
                <a:spcPts val="0"/>
              </a:spcBef>
              <a:spcAft>
                <a:spcPts val="0"/>
              </a:spcAft>
              <a:buClr>
                <a:schemeClr val="accent1"/>
              </a:buClr>
              <a:buSzPts val="2400"/>
              <a:buFont typeface="Arial"/>
              <a:buChar char="•"/>
            </a:pPr>
            <a:r>
              <a:rPr lang="en-US" sz="2400" b="0" i="0" u="none" dirty="0">
                <a:solidFill>
                  <a:srgbClr val="000000"/>
                </a:solidFill>
                <a:latin typeface="Calibri"/>
                <a:ea typeface="Calibri"/>
                <a:cs typeface="Calibri"/>
                <a:sym typeface="Calibri"/>
              </a:rPr>
              <a:t>If you have any concerns, please email your child’s class teacher:</a:t>
            </a:r>
            <a:endParaRPr dirty="0"/>
          </a:p>
          <a:p>
            <a:pPr marL="273050" marR="0" lvl="0" indent="-273050" algn="just" rtl="0">
              <a:lnSpc>
                <a:spcPct val="100000"/>
              </a:lnSpc>
              <a:spcBef>
                <a:spcPts val="480"/>
              </a:spcBef>
              <a:spcAft>
                <a:spcPts val="0"/>
              </a:spcAft>
              <a:buClr>
                <a:schemeClr val="accent1"/>
              </a:buClr>
              <a:buSzPts val="2400"/>
              <a:buFont typeface="Arial"/>
              <a:buChar char="•"/>
            </a:pPr>
            <a:r>
              <a:rPr lang="en-US" sz="2400" b="0" i="0" u="sng" dirty="0">
                <a:solidFill>
                  <a:srgbClr val="000000"/>
                </a:solidFill>
                <a:latin typeface="Times New Roman"/>
                <a:ea typeface="Times New Roman"/>
                <a:cs typeface="Times New Roman"/>
                <a:sym typeface="Times New Roman"/>
                <a:hlinkClick r:id="rId3">
                  <a:extLst>
                    <a:ext uri="{A12FA001-AC4F-418D-AE19-62706E023703}">
                      <ahyp:hlinkClr xmlns:ahyp="http://schemas.microsoft.com/office/drawing/2018/hyperlinkcolor" val="tx"/>
                    </a:ext>
                  </a:extLst>
                </a:hlinkClick>
              </a:rPr>
              <a:t>kcochlin@sphoward.herts.sch.uk</a:t>
            </a:r>
            <a:endParaRPr dirty="0"/>
          </a:p>
          <a:p>
            <a:pPr marL="273050" marR="0" lvl="0" indent="-273050" algn="just" rtl="0">
              <a:lnSpc>
                <a:spcPct val="100000"/>
              </a:lnSpc>
              <a:spcBef>
                <a:spcPts val="480"/>
              </a:spcBef>
              <a:spcAft>
                <a:spcPts val="0"/>
              </a:spcAft>
              <a:buClr>
                <a:schemeClr val="accent1"/>
              </a:buClr>
              <a:buSzPts val="2400"/>
              <a:buFont typeface="Arial"/>
              <a:buChar char="•"/>
            </a:pPr>
            <a:r>
              <a:rPr lang="en-US" sz="2400" b="0" i="0" u="sng" dirty="0">
                <a:solidFill>
                  <a:srgbClr val="000000"/>
                </a:solidFill>
                <a:sym typeface="Times New Roman"/>
                <a:hlinkClick r:id="rId4">
                  <a:extLst>
                    <a:ext uri="{A12FA001-AC4F-418D-AE19-62706E023703}">
                      <ahyp:hlinkClr xmlns:ahyp="http://schemas.microsoft.com/office/drawing/2018/hyperlinkcolor" val="tx"/>
                    </a:ext>
                  </a:extLst>
                </a:hlinkClick>
              </a:rPr>
              <a:t>a</a:t>
            </a:r>
            <a:r>
              <a:rPr lang="en-US" u="sng" dirty="0">
                <a:solidFill>
                  <a:srgbClr val="000000"/>
                </a:solidFill>
                <a:hlinkClick r:id="rId4">
                  <a:extLst>
                    <a:ext uri="{A12FA001-AC4F-418D-AE19-62706E023703}">
                      <ahyp:hlinkClr xmlns:ahyp="http://schemas.microsoft.com/office/drawing/2018/hyperlinkcolor" val="tx"/>
                    </a:ext>
                  </a:extLst>
                </a:hlinkClick>
              </a:rPr>
              <a:t>griffiths</a:t>
            </a:r>
            <a:r>
              <a:rPr lang="en-US" sz="2400" b="0" i="0" u="sng" dirty="0">
                <a:solidFill>
                  <a:srgbClr val="000000"/>
                </a:solidFill>
                <a:sym typeface="Times New Roman"/>
                <a:hlinkClick r:id="rId4">
                  <a:extLst>
                    <a:ext uri="{A12FA001-AC4F-418D-AE19-62706E023703}">
                      <ahyp:hlinkClr xmlns:ahyp="http://schemas.microsoft.com/office/drawing/2018/hyperlinkcolor" val="tx"/>
                    </a:ext>
                  </a:extLst>
                </a:hlinkClick>
              </a:rPr>
              <a:t>@sphoward.herts.sch.uk</a:t>
            </a:r>
            <a:endParaRPr lang="en-US" sz="2400" b="0" i="0" u="sng" dirty="0">
              <a:solidFill>
                <a:srgbClr val="000000"/>
              </a:solidFill>
              <a:latin typeface="Times New Roman"/>
              <a:ea typeface="Times New Roman"/>
              <a:cs typeface="Times New Roman"/>
              <a:sym typeface="Times New Roman"/>
            </a:endParaRPr>
          </a:p>
          <a:p>
            <a:pPr marL="273050" marR="0" lvl="0" indent="-273050" algn="just" rtl="0">
              <a:lnSpc>
                <a:spcPct val="100000"/>
              </a:lnSpc>
              <a:spcBef>
                <a:spcPts val="480"/>
              </a:spcBef>
              <a:spcAft>
                <a:spcPts val="0"/>
              </a:spcAft>
              <a:buClr>
                <a:schemeClr val="accent1"/>
              </a:buClr>
              <a:buSzPts val="2400"/>
              <a:buFont typeface="Arial"/>
              <a:buChar char="•"/>
            </a:pPr>
            <a:r>
              <a:rPr lang="en-US" u="sng" dirty="0">
                <a:solidFill>
                  <a:srgbClr val="000000"/>
                </a:solidFill>
              </a:rPr>
              <a:t>cgallagher@sphoward.herts.sch.uk</a:t>
            </a:r>
            <a:endParaRPr dirty="0"/>
          </a:p>
          <a:p>
            <a:pPr marL="273050" marR="0" lvl="0" indent="-273050" algn="just" rtl="0">
              <a:lnSpc>
                <a:spcPct val="100000"/>
              </a:lnSpc>
              <a:spcBef>
                <a:spcPts val="480"/>
              </a:spcBef>
              <a:spcAft>
                <a:spcPts val="0"/>
              </a:spcAft>
              <a:buClr>
                <a:schemeClr val="accent1"/>
              </a:buClr>
              <a:buSzPts val="2400"/>
              <a:buFont typeface="Arial"/>
              <a:buNone/>
            </a:pPr>
            <a:endParaRPr sz="2400" b="0" i="0" u="none" dirty="0">
              <a:solidFill>
                <a:srgbClr val="000000"/>
              </a:solidFill>
              <a:latin typeface="Calibri"/>
              <a:ea typeface="Calibri"/>
              <a:cs typeface="Calibri"/>
              <a:sym typeface="Calibri"/>
            </a:endParaRPr>
          </a:p>
          <a:p>
            <a:pPr marL="273050" marR="0" lvl="0" indent="-273050" algn="just" rtl="0">
              <a:lnSpc>
                <a:spcPct val="100000"/>
              </a:lnSpc>
              <a:spcBef>
                <a:spcPts val="480"/>
              </a:spcBef>
              <a:spcAft>
                <a:spcPts val="0"/>
              </a:spcAft>
              <a:buClr>
                <a:schemeClr val="accent1"/>
              </a:buClr>
              <a:buSzPts val="2400"/>
              <a:buFont typeface="Arial"/>
              <a:buChar char="•"/>
            </a:pPr>
            <a:r>
              <a:rPr lang="en-US" sz="2400" b="0" i="0" u="none" dirty="0">
                <a:solidFill>
                  <a:srgbClr val="000000"/>
                </a:solidFill>
                <a:latin typeface="Calibri"/>
                <a:ea typeface="Calibri"/>
                <a:cs typeface="Calibri"/>
                <a:sym typeface="Calibri"/>
              </a:rPr>
              <a:t>Your class teacher will refer you to the leadership team if necessary</a:t>
            </a:r>
            <a:endParaRPr dirty="0"/>
          </a:p>
          <a:p>
            <a:pPr marL="273050" marR="0" lvl="0" indent="-273050" algn="l" rtl="0">
              <a:lnSpc>
                <a:spcPct val="100000"/>
              </a:lnSpc>
              <a:spcBef>
                <a:spcPts val="560"/>
              </a:spcBef>
              <a:spcAft>
                <a:spcPts val="0"/>
              </a:spcAft>
              <a:buClr>
                <a:schemeClr val="accent1"/>
              </a:buClr>
              <a:buSzPts val="2800"/>
              <a:buFont typeface="Arial"/>
              <a:buNone/>
            </a:pPr>
            <a:endParaRPr sz="2800" b="0" i="0" u="none" dirty="0">
              <a:solidFill>
                <a:srgbClr val="000000"/>
              </a:solidFill>
              <a:latin typeface="Times New Roman"/>
              <a:ea typeface="Times New Roman"/>
              <a:cs typeface="Times New Roman"/>
              <a:sym typeface="Times New Roman"/>
            </a:endParaRPr>
          </a:p>
          <a:p>
            <a:pPr marL="273050" marR="0" lvl="0" indent="-95250" algn="l" rtl="0">
              <a:spcBef>
                <a:spcPts val="560"/>
              </a:spcBef>
              <a:spcAft>
                <a:spcPts val="0"/>
              </a:spcAft>
              <a:buClr>
                <a:schemeClr val="accent1"/>
              </a:buClr>
              <a:buSzPts val="2800"/>
              <a:buFont typeface="Arial"/>
              <a:buNone/>
            </a:pPr>
            <a:endParaRPr sz="2800" b="0" i="0" u="none" dirty="0">
              <a:solidFill>
                <a:srgbClr val="000000"/>
              </a:solidFill>
              <a:latin typeface="Times New Roman"/>
              <a:ea typeface="Times New Roman"/>
              <a:cs typeface="Times New Roman"/>
              <a:sym typeface="Times New Roman"/>
            </a:endParaRPr>
          </a:p>
        </p:txBody>
      </p:sp>
      <p:pic>
        <p:nvPicPr>
          <p:cNvPr id="186" name="Google Shape;186;p10"/>
          <p:cNvPicPr preferRelativeResize="0"/>
          <p:nvPr/>
        </p:nvPicPr>
        <p:blipFill rotWithShape="1">
          <a:blip r:embed="rId5">
            <a:alphaModFix/>
          </a:blip>
          <a:srcRect/>
          <a:stretch/>
        </p:blipFill>
        <p:spPr>
          <a:xfrm>
            <a:off x="7380287" y="4868862"/>
            <a:ext cx="971550" cy="1209675"/>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Google Shape;191;p11"/>
          <p:cNvSpPr txBox="1">
            <a:spLocks noGrp="1"/>
          </p:cNvSpPr>
          <p:nvPr>
            <p:ph type="title"/>
          </p:nvPr>
        </p:nvSpPr>
        <p:spPr>
          <a:xfrm>
            <a:off x="762000" y="4572000"/>
            <a:ext cx="6781800" cy="1600200"/>
          </a:xfrm>
          <a:prstGeom prst="rect">
            <a:avLst/>
          </a:prstGeom>
          <a:noFill/>
          <a:ln>
            <a:noFill/>
          </a:ln>
        </p:spPr>
        <p:txBody>
          <a:bodyPr spcFirstLastPara="1" wrap="square" lIns="91425" tIns="45700" rIns="91425" bIns="45700" anchor="b" anchorCtr="0">
            <a:normAutofit/>
          </a:bodyPr>
          <a:lstStyle/>
          <a:p>
            <a:pPr marL="0" lvl="0" indent="0" algn="l" rtl="0">
              <a:lnSpc>
                <a:spcPct val="100000"/>
              </a:lnSpc>
              <a:spcBef>
                <a:spcPts val="0"/>
              </a:spcBef>
              <a:spcAft>
                <a:spcPts val="0"/>
              </a:spcAft>
              <a:buClr>
                <a:srgbClr val="FFC000"/>
              </a:buClr>
              <a:buSzPts val="5400"/>
              <a:buFont typeface="Impact"/>
              <a:buNone/>
            </a:pPr>
            <a:r>
              <a:rPr lang="en-US" sz="5400" b="0" i="0" u="none">
                <a:solidFill>
                  <a:srgbClr val="FFC000"/>
                </a:solidFill>
                <a:latin typeface="Impact"/>
                <a:ea typeface="Impact"/>
                <a:cs typeface="Impact"/>
                <a:sym typeface="Impact"/>
              </a:rPr>
              <a:t>Safeguarding</a:t>
            </a:r>
            <a:endParaRPr/>
          </a:p>
        </p:txBody>
      </p:sp>
      <p:sp>
        <p:nvSpPr>
          <p:cNvPr id="192" name="Google Shape;192;p11"/>
          <p:cNvSpPr txBox="1">
            <a:spLocks noGrp="1"/>
          </p:cNvSpPr>
          <p:nvPr>
            <p:ph type="body" idx="1"/>
          </p:nvPr>
        </p:nvSpPr>
        <p:spPr>
          <a:xfrm>
            <a:off x="762000" y="685800"/>
            <a:ext cx="7543800" cy="3886200"/>
          </a:xfrm>
          <a:prstGeom prst="rect">
            <a:avLst/>
          </a:prstGeom>
          <a:noFill/>
          <a:ln>
            <a:noFill/>
          </a:ln>
        </p:spPr>
        <p:txBody>
          <a:bodyPr spcFirstLastPara="1" wrap="square" lIns="91425" tIns="45700" rIns="91425" bIns="45700" anchor="ctr" anchorCtr="0">
            <a:noAutofit/>
          </a:bodyPr>
          <a:lstStyle/>
          <a:p>
            <a:pPr marL="273050" marR="0" lvl="0" indent="-273050" algn="just" rtl="0">
              <a:lnSpc>
                <a:spcPct val="100000"/>
              </a:lnSpc>
              <a:spcBef>
                <a:spcPts val="0"/>
              </a:spcBef>
              <a:spcAft>
                <a:spcPts val="0"/>
              </a:spcAft>
              <a:buClr>
                <a:schemeClr val="accent1"/>
              </a:buClr>
              <a:buSzPts val="2400"/>
              <a:buFont typeface="Arial"/>
              <a:buChar char="•"/>
            </a:pPr>
            <a:r>
              <a:rPr lang="en-US" sz="2400" b="0" i="0" u="none">
                <a:solidFill>
                  <a:srgbClr val="000000"/>
                </a:solidFill>
                <a:latin typeface="Calibri"/>
                <a:ea typeface="Calibri"/>
                <a:cs typeface="Calibri"/>
                <a:sym typeface="Calibri"/>
              </a:rPr>
              <a:t>Over the last few years, we have had a lot of building work done to ensure that the school is a safe environment for everyone</a:t>
            </a:r>
            <a:endParaRPr/>
          </a:p>
          <a:p>
            <a:pPr marL="273050" marR="0" lvl="0" indent="-273050" algn="just" rtl="0">
              <a:lnSpc>
                <a:spcPct val="100000"/>
              </a:lnSpc>
              <a:spcBef>
                <a:spcPts val="480"/>
              </a:spcBef>
              <a:spcAft>
                <a:spcPts val="0"/>
              </a:spcAft>
              <a:buClr>
                <a:schemeClr val="accent1"/>
              </a:buClr>
              <a:buSzPts val="2400"/>
              <a:buFont typeface="Arial"/>
              <a:buChar char="•"/>
            </a:pPr>
            <a:r>
              <a:rPr lang="en-US" sz="2400" b="0" i="0" u="none">
                <a:solidFill>
                  <a:srgbClr val="000000"/>
                </a:solidFill>
                <a:latin typeface="Calibri"/>
                <a:ea typeface="Calibri"/>
                <a:cs typeface="Calibri"/>
                <a:sym typeface="Calibri"/>
              </a:rPr>
              <a:t>To this end, parents will only be able to access the school building via the school office at all times</a:t>
            </a:r>
            <a:endParaRPr/>
          </a:p>
          <a:p>
            <a:pPr marL="273050" marR="0" lvl="0" indent="-273050" algn="just" rtl="0">
              <a:lnSpc>
                <a:spcPct val="100000"/>
              </a:lnSpc>
              <a:spcBef>
                <a:spcPts val="480"/>
              </a:spcBef>
              <a:spcAft>
                <a:spcPts val="0"/>
              </a:spcAft>
              <a:buClr>
                <a:schemeClr val="accent1"/>
              </a:buClr>
              <a:buSzPts val="2400"/>
              <a:buFont typeface="Arial"/>
              <a:buChar char="•"/>
            </a:pPr>
            <a:r>
              <a:rPr lang="en-US" sz="2400" b="0" i="0" u="none">
                <a:solidFill>
                  <a:srgbClr val="000000"/>
                </a:solidFill>
                <a:latin typeface="Calibri"/>
                <a:ea typeface="Calibri"/>
                <a:cs typeface="Calibri"/>
                <a:sym typeface="Calibri"/>
              </a:rPr>
              <a:t>Even if you have an appointment, please enter the building via the office.</a:t>
            </a:r>
            <a:endParaRPr/>
          </a:p>
          <a:p>
            <a:pPr marL="273050" marR="0" lvl="0" indent="-273050" algn="just" rtl="0">
              <a:lnSpc>
                <a:spcPct val="100000"/>
              </a:lnSpc>
              <a:spcBef>
                <a:spcPts val="480"/>
              </a:spcBef>
              <a:spcAft>
                <a:spcPts val="0"/>
              </a:spcAft>
              <a:buClr>
                <a:schemeClr val="accent1"/>
              </a:buClr>
              <a:buSzPts val="2400"/>
              <a:buFont typeface="Arial"/>
              <a:buChar char="•"/>
            </a:pPr>
            <a:r>
              <a:rPr lang="en-US" sz="2400" b="0" i="0" u="none">
                <a:solidFill>
                  <a:srgbClr val="000000"/>
                </a:solidFill>
                <a:latin typeface="Calibri"/>
                <a:ea typeface="Calibri"/>
                <a:cs typeface="Calibri"/>
                <a:sym typeface="Calibri"/>
              </a:rPr>
              <a:t>Please support us in keeping our school a safe place</a:t>
            </a:r>
            <a:endParaRPr/>
          </a:p>
        </p:txBody>
      </p:sp>
      <p:pic>
        <p:nvPicPr>
          <p:cNvPr id="193" name="Google Shape;193;p11"/>
          <p:cNvPicPr preferRelativeResize="0"/>
          <p:nvPr/>
        </p:nvPicPr>
        <p:blipFill rotWithShape="1">
          <a:blip r:embed="rId3">
            <a:alphaModFix/>
          </a:blip>
          <a:srcRect/>
          <a:stretch/>
        </p:blipFill>
        <p:spPr>
          <a:xfrm>
            <a:off x="7380287" y="4868862"/>
            <a:ext cx="971550" cy="1209675"/>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Google Shape;198;p12"/>
          <p:cNvSpPr txBox="1">
            <a:spLocks noGrp="1"/>
          </p:cNvSpPr>
          <p:nvPr>
            <p:ph type="title"/>
          </p:nvPr>
        </p:nvSpPr>
        <p:spPr>
          <a:xfrm>
            <a:off x="762000" y="4572000"/>
            <a:ext cx="6781800" cy="1600200"/>
          </a:xfrm>
          <a:prstGeom prst="rect">
            <a:avLst/>
          </a:prstGeom>
          <a:noFill/>
          <a:ln>
            <a:noFill/>
          </a:ln>
        </p:spPr>
        <p:txBody>
          <a:bodyPr spcFirstLastPara="1" wrap="square" lIns="91425" tIns="45700" rIns="91425" bIns="45700" anchor="b" anchorCtr="0">
            <a:normAutofit/>
          </a:bodyPr>
          <a:lstStyle/>
          <a:p>
            <a:pPr marL="0" lvl="0" indent="0" algn="l" rtl="0">
              <a:lnSpc>
                <a:spcPct val="100000"/>
              </a:lnSpc>
              <a:spcBef>
                <a:spcPts val="0"/>
              </a:spcBef>
              <a:spcAft>
                <a:spcPts val="0"/>
              </a:spcAft>
              <a:buClr>
                <a:srgbClr val="FFC000"/>
              </a:buClr>
              <a:buSzPts val="5400"/>
              <a:buFont typeface="Impact"/>
              <a:buNone/>
            </a:pPr>
            <a:r>
              <a:rPr lang="en-US" sz="5400" b="0" i="0" u="none">
                <a:solidFill>
                  <a:srgbClr val="FFC000"/>
                </a:solidFill>
                <a:latin typeface="Impact"/>
                <a:ea typeface="Impact"/>
                <a:cs typeface="Impact"/>
                <a:sym typeface="Impact"/>
              </a:rPr>
              <a:t>Playground Safety</a:t>
            </a:r>
            <a:endParaRPr/>
          </a:p>
        </p:txBody>
      </p:sp>
      <p:sp>
        <p:nvSpPr>
          <p:cNvPr id="199" name="Google Shape;199;p12"/>
          <p:cNvSpPr txBox="1">
            <a:spLocks noGrp="1"/>
          </p:cNvSpPr>
          <p:nvPr>
            <p:ph type="body" idx="1"/>
          </p:nvPr>
        </p:nvSpPr>
        <p:spPr>
          <a:xfrm>
            <a:off x="762000" y="685800"/>
            <a:ext cx="7543800" cy="3886200"/>
          </a:xfrm>
          <a:prstGeom prst="rect">
            <a:avLst/>
          </a:prstGeom>
          <a:noFill/>
          <a:ln>
            <a:noFill/>
          </a:ln>
        </p:spPr>
        <p:txBody>
          <a:bodyPr spcFirstLastPara="1" wrap="square" lIns="91425" tIns="45700" rIns="91425" bIns="45700" anchor="ctr" anchorCtr="0">
            <a:noAutofit/>
          </a:bodyPr>
          <a:lstStyle/>
          <a:p>
            <a:pPr marL="273050" marR="0" lvl="0" indent="-273050" algn="l" rtl="0">
              <a:lnSpc>
                <a:spcPct val="100000"/>
              </a:lnSpc>
              <a:spcBef>
                <a:spcPts val="0"/>
              </a:spcBef>
              <a:spcAft>
                <a:spcPts val="0"/>
              </a:spcAft>
              <a:buClr>
                <a:schemeClr val="accent1"/>
              </a:buClr>
              <a:buSzPts val="2400"/>
              <a:buFont typeface="Arial"/>
              <a:buChar char="•"/>
            </a:pPr>
            <a:r>
              <a:rPr lang="en-US" sz="2400" b="0" i="0" u="none">
                <a:solidFill>
                  <a:schemeClr val="dk2"/>
                </a:solidFill>
                <a:latin typeface="Calibri"/>
                <a:ea typeface="Calibri"/>
                <a:cs typeface="Calibri"/>
                <a:sym typeface="Calibri"/>
              </a:rPr>
              <a:t>Children are </a:t>
            </a:r>
            <a:r>
              <a:rPr lang="en-US" sz="2400" b="1" i="0" u="none">
                <a:solidFill>
                  <a:schemeClr val="dk2"/>
                </a:solidFill>
                <a:latin typeface="Calibri"/>
                <a:ea typeface="Calibri"/>
                <a:cs typeface="Calibri"/>
                <a:sym typeface="Calibri"/>
              </a:rPr>
              <a:t>NOT</a:t>
            </a:r>
            <a:r>
              <a:rPr lang="en-US" sz="2400" b="0" i="0" u="none">
                <a:solidFill>
                  <a:schemeClr val="dk2"/>
                </a:solidFill>
                <a:latin typeface="Calibri"/>
                <a:ea typeface="Calibri"/>
                <a:cs typeface="Calibri"/>
                <a:sym typeface="Calibri"/>
              </a:rPr>
              <a:t> allowed to use the Trim Trail before and after school.</a:t>
            </a:r>
            <a:endParaRPr/>
          </a:p>
          <a:p>
            <a:pPr marL="273050" marR="0" lvl="0" indent="-273050" algn="l" rtl="0">
              <a:lnSpc>
                <a:spcPct val="100000"/>
              </a:lnSpc>
              <a:spcBef>
                <a:spcPts val="480"/>
              </a:spcBef>
              <a:spcAft>
                <a:spcPts val="0"/>
              </a:spcAft>
              <a:buClr>
                <a:schemeClr val="accent1"/>
              </a:buClr>
              <a:buSzPts val="2400"/>
              <a:buFont typeface="Arial"/>
              <a:buChar char="•"/>
            </a:pPr>
            <a:r>
              <a:rPr lang="en-US" sz="2400" b="0" i="0" u="none">
                <a:solidFill>
                  <a:schemeClr val="dk2"/>
                </a:solidFill>
                <a:latin typeface="Calibri"/>
                <a:ea typeface="Calibri"/>
                <a:cs typeface="Calibri"/>
                <a:sym typeface="Calibri"/>
              </a:rPr>
              <a:t>No ball games, riding of bikes and scooters on the playground before and after school.</a:t>
            </a:r>
            <a:endParaRPr/>
          </a:p>
        </p:txBody>
      </p:sp>
      <p:pic>
        <p:nvPicPr>
          <p:cNvPr id="200" name="Google Shape;200;p12"/>
          <p:cNvPicPr preferRelativeResize="0"/>
          <p:nvPr/>
        </p:nvPicPr>
        <p:blipFill rotWithShape="1">
          <a:blip r:embed="rId3">
            <a:alphaModFix/>
          </a:blip>
          <a:srcRect/>
          <a:stretch/>
        </p:blipFill>
        <p:spPr>
          <a:xfrm>
            <a:off x="7308850" y="4868862"/>
            <a:ext cx="971550" cy="1209675"/>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3"/>
          <p:cNvSpPr txBox="1">
            <a:spLocks noGrp="1"/>
          </p:cNvSpPr>
          <p:nvPr>
            <p:ph type="title"/>
          </p:nvPr>
        </p:nvSpPr>
        <p:spPr>
          <a:xfrm>
            <a:off x="762000" y="4572000"/>
            <a:ext cx="6781800" cy="1600200"/>
          </a:xfrm>
          <a:prstGeom prst="rect">
            <a:avLst/>
          </a:prstGeom>
          <a:noFill/>
          <a:ln>
            <a:noFill/>
          </a:ln>
        </p:spPr>
        <p:txBody>
          <a:bodyPr spcFirstLastPara="1" wrap="square" lIns="91425" tIns="45700" rIns="91425" bIns="45700" anchor="b" anchorCtr="0">
            <a:normAutofit/>
          </a:bodyPr>
          <a:lstStyle/>
          <a:p>
            <a:pPr marL="0" lvl="0" indent="0" algn="l" rtl="0">
              <a:lnSpc>
                <a:spcPct val="100000"/>
              </a:lnSpc>
              <a:spcBef>
                <a:spcPts val="0"/>
              </a:spcBef>
              <a:spcAft>
                <a:spcPts val="0"/>
              </a:spcAft>
              <a:buClr>
                <a:srgbClr val="FFC000"/>
              </a:buClr>
              <a:buSzPts val="5400"/>
              <a:buFont typeface="Impact"/>
              <a:buNone/>
            </a:pPr>
            <a:r>
              <a:rPr lang="en-US" sz="5400" b="0" i="0" u="none">
                <a:solidFill>
                  <a:srgbClr val="FFC000"/>
                </a:solidFill>
                <a:latin typeface="Impact"/>
                <a:ea typeface="Impact"/>
                <a:cs typeface="Impact"/>
                <a:sym typeface="Impact"/>
              </a:rPr>
              <a:t>Partnership</a:t>
            </a:r>
            <a:endParaRPr/>
          </a:p>
        </p:txBody>
      </p:sp>
      <p:sp>
        <p:nvSpPr>
          <p:cNvPr id="206" name="Google Shape;206;p13"/>
          <p:cNvSpPr txBox="1">
            <a:spLocks noGrp="1"/>
          </p:cNvSpPr>
          <p:nvPr>
            <p:ph type="body" idx="1"/>
          </p:nvPr>
        </p:nvSpPr>
        <p:spPr>
          <a:xfrm>
            <a:off x="762000" y="685800"/>
            <a:ext cx="7543800" cy="3886200"/>
          </a:xfrm>
          <a:prstGeom prst="rect">
            <a:avLst/>
          </a:prstGeom>
          <a:noFill/>
          <a:ln>
            <a:noFill/>
          </a:ln>
        </p:spPr>
        <p:txBody>
          <a:bodyPr spcFirstLastPara="1" wrap="square" lIns="91425" tIns="45700" rIns="91425" bIns="45700" anchor="ctr" anchorCtr="0">
            <a:noAutofit/>
          </a:bodyPr>
          <a:lstStyle/>
          <a:p>
            <a:pPr marL="273050" marR="0" lvl="0" indent="-273050" algn="l" rtl="0">
              <a:lnSpc>
                <a:spcPct val="100000"/>
              </a:lnSpc>
              <a:spcBef>
                <a:spcPts val="0"/>
              </a:spcBef>
              <a:spcAft>
                <a:spcPts val="0"/>
              </a:spcAft>
              <a:buClr>
                <a:srgbClr val="AD0101"/>
              </a:buClr>
              <a:buSzPts val="2400"/>
              <a:buFont typeface="Arial"/>
              <a:buChar char="•"/>
            </a:pPr>
            <a:r>
              <a:rPr lang="en-US" sz="2400" b="0" i="0" u="none">
                <a:solidFill>
                  <a:srgbClr val="303030"/>
                </a:solidFill>
                <a:latin typeface="Calibri"/>
                <a:ea typeface="Calibri"/>
                <a:cs typeface="Calibri"/>
                <a:sym typeface="Calibri"/>
              </a:rPr>
              <a:t>We very much look forward to working in partnership with you and your child over the coming year and we thank you for your continued support of our school.</a:t>
            </a:r>
            <a:endParaRPr/>
          </a:p>
          <a:p>
            <a:pPr marL="273050" marR="0" lvl="0" indent="-120650" algn="l" rtl="0">
              <a:spcBef>
                <a:spcPts val="480"/>
              </a:spcBef>
              <a:spcAft>
                <a:spcPts val="0"/>
              </a:spcAft>
              <a:buClr>
                <a:schemeClr val="accent1"/>
              </a:buClr>
              <a:buSzPts val="2400"/>
              <a:buFont typeface="Arial"/>
              <a:buNone/>
            </a:pPr>
            <a:endParaRPr sz="2400" b="0" i="0" u="none">
              <a:solidFill>
                <a:srgbClr val="303030"/>
              </a:solidFill>
              <a:latin typeface="Calibri"/>
              <a:ea typeface="Calibri"/>
              <a:cs typeface="Calibri"/>
              <a:sym typeface="Calibri"/>
            </a:endParaRPr>
          </a:p>
        </p:txBody>
      </p:sp>
      <p:pic>
        <p:nvPicPr>
          <p:cNvPr id="207" name="Google Shape;207;p13"/>
          <p:cNvPicPr preferRelativeResize="0"/>
          <p:nvPr/>
        </p:nvPicPr>
        <p:blipFill rotWithShape="1">
          <a:blip r:embed="rId3">
            <a:alphaModFix/>
          </a:blip>
          <a:srcRect/>
          <a:stretch/>
        </p:blipFill>
        <p:spPr>
          <a:xfrm>
            <a:off x="7308850" y="4868862"/>
            <a:ext cx="971550" cy="120967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2"/>
          <p:cNvSpPr txBox="1">
            <a:spLocks noGrp="1"/>
          </p:cNvSpPr>
          <p:nvPr>
            <p:ph type="title"/>
          </p:nvPr>
        </p:nvSpPr>
        <p:spPr>
          <a:xfrm>
            <a:off x="750887" y="5013325"/>
            <a:ext cx="8229600" cy="1143000"/>
          </a:xfrm>
          <a:prstGeom prst="rect">
            <a:avLst/>
          </a:prstGeom>
          <a:noFill/>
          <a:ln>
            <a:noFill/>
          </a:ln>
        </p:spPr>
        <p:txBody>
          <a:bodyPr spcFirstLastPara="1" wrap="square" lIns="91425" tIns="45700" rIns="91425" bIns="45700" anchor="b" anchorCtr="0">
            <a:normAutofit/>
          </a:bodyPr>
          <a:lstStyle/>
          <a:p>
            <a:pPr marL="0" lvl="0" indent="0" algn="l" rtl="0">
              <a:lnSpc>
                <a:spcPct val="100000"/>
              </a:lnSpc>
              <a:spcBef>
                <a:spcPts val="0"/>
              </a:spcBef>
              <a:spcAft>
                <a:spcPts val="0"/>
              </a:spcAft>
              <a:buClr>
                <a:srgbClr val="FFC000"/>
              </a:buClr>
              <a:buSzPts val="5400"/>
              <a:buFont typeface="Impact"/>
              <a:buNone/>
            </a:pPr>
            <a:r>
              <a:rPr lang="en-US" sz="5400" b="0" i="0" u="none">
                <a:solidFill>
                  <a:srgbClr val="FFC000"/>
                </a:solidFill>
                <a:latin typeface="Impact"/>
                <a:ea typeface="Impact"/>
                <a:cs typeface="Impact"/>
                <a:sym typeface="Impact"/>
              </a:rPr>
              <a:t>Curriculum</a:t>
            </a:r>
            <a:endParaRPr/>
          </a:p>
        </p:txBody>
      </p:sp>
      <p:sp>
        <p:nvSpPr>
          <p:cNvPr id="129" name="Google Shape;129;p2"/>
          <p:cNvSpPr txBox="1"/>
          <p:nvPr/>
        </p:nvSpPr>
        <p:spPr>
          <a:xfrm>
            <a:off x="750887" y="1066800"/>
            <a:ext cx="7848600" cy="3744912"/>
          </a:xfrm>
          <a:prstGeom prst="rect">
            <a:avLst/>
          </a:prstGeom>
          <a:noFill/>
          <a:ln>
            <a:noFill/>
          </a:ln>
        </p:spPr>
        <p:txBody>
          <a:bodyPr spcFirstLastPara="1" wrap="square" lIns="91425" tIns="45700" rIns="91425" bIns="45700" anchor="t" anchorCtr="0">
            <a:noAutofit/>
          </a:bodyPr>
          <a:lstStyle/>
          <a:p>
            <a:pPr marL="0" marR="0" lvl="0" indent="0" algn="just" rtl="0">
              <a:lnSpc>
                <a:spcPct val="90000"/>
              </a:lnSpc>
              <a:spcBef>
                <a:spcPts val="0"/>
              </a:spcBef>
              <a:spcAft>
                <a:spcPts val="0"/>
              </a:spcAft>
              <a:buClr>
                <a:schemeClr val="dk1"/>
              </a:buClr>
              <a:buSzPts val="2400"/>
              <a:buFont typeface="Calibri"/>
              <a:buNone/>
            </a:pPr>
            <a:r>
              <a:rPr lang="en-US" sz="2400" b="0" i="0" u="none">
                <a:solidFill>
                  <a:schemeClr val="dk1"/>
                </a:solidFill>
                <a:latin typeface="Calibri"/>
                <a:ea typeface="Calibri"/>
                <a:cs typeface="Calibri"/>
                <a:sym typeface="Calibri"/>
              </a:rPr>
              <a:t>Our termly curriculum letter, which will be </a:t>
            </a:r>
            <a:r>
              <a:rPr lang="en-US" sz="2400">
                <a:solidFill>
                  <a:schemeClr val="dk1"/>
                </a:solidFill>
                <a:latin typeface="Calibri"/>
                <a:ea typeface="Calibri"/>
                <a:cs typeface="Calibri"/>
                <a:sym typeface="Calibri"/>
              </a:rPr>
              <a:t>uploaded to the class pages on the school website, </a:t>
            </a:r>
            <a:r>
              <a:rPr lang="en-US" sz="2400" b="0" i="0" u="none">
                <a:solidFill>
                  <a:schemeClr val="dk1"/>
                </a:solidFill>
                <a:latin typeface="Calibri"/>
                <a:ea typeface="Calibri"/>
                <a:cs typeface="Calibri"/>
                <a:sym typeface="Calibri"/>
              </a:rPr>
              <a:t>will keep you informed about the subjects your child will be studying each term. </a:t>
            </a:r>
            <a:endParaRPr/>
          </a:p>
          <a:p>
            <a:pPr marL="0" marR="0" lvl="0" indent="0" algn="just" rtl="0">
              <a:lnSpc>
                <a:spcPct val="90000"/>
              </a:lnSpc>
              <a:spcBef>
                <a:spcPts val="480"/>
              </a:spcBef>
              <a:spcAft>
                <a:spcPts val="0"/>
              </a:spcAft>
              <a:buClr>
                <a:schemeClr val="dk1"/>
              </a:buClr>
              <a:buSzPts val="2400"/>
              <a:buFont typeface="Arial"/>
              <a:buNone/>
            </a:pPr>
            <a:endParaRPr sz="2400" b="0" i="0" u="none">
              <a:solidFill>
                <a:schemeClr val="dk1"/>
              </a:solidFill>
              <a:latin typeface="Calibri"/>
              <a:ea typeface="Calibri"/>
              <a:cs typeface="Calibri"/>
              <a:sym typeface="Calibri"/>
            </a:endParaRPr>
          </a:p>
          <a:p>
            <a:pPr marL="0" marR="0" lvl="0" indent="0" algn="just" rtl="0">
              <a:lnSpc>
                <a:spcPct val="90000"/>
              </a:lnSpc>
              <a:spcBef>
                <a:spcPts val="480"/>
              </a:spcBef>
              <a:spcAft>
                <a:spcPts val="0"/>
              </a:spcAft>
              <a:buClr>
                <a:schemeClr val="dk1"/>
              </a:buClr>
              <a:buSzPts val="2400"/>
              <a:buFont typeface="Calibri"/>
              <a:buNone/>
            </a:pPr>
            <a:r>
              <a:rPr lang="en-US" sz="2400" b="0" i="0" u="none">
                <a:solidFill>
                  <a:schemeClr val="dk1"/>
                </a:solidFill>
                <a:latin typeface="Calibri"/>
                <a:ea typeface="Calibri"/>
                <a:cs typeface="Calibri"/>
                <a:sym typeface="Calibri"/>
              </a:rPr>
              <a:t>Our work will be ‘topic’ based but we will be studying some subjects discretely.</a:t>
            </a:r>
            <a:endParaRPr/>
          </a:p>
        </p:txBody>
      </p:sp>
      <p:pic>
        <p:nvPicPr>
          <p:cNvPr id="130" name="Google Shape;130;p2"/>
          <p:cNvPicPr preferRelativeResize="0"/>
          <p:nvPr/>
        </p:nvPicPr>
        <p:blipFill rotWithShape="1">
          <a:blip r:embed="rId3">
            <a:alphaModFix/>
          </a:blip>
          <a:srcRect/>
          <a:stretch/>
        </p:blipFill>
        <p:spPr>
          <a:xfrm>
            <a:off x="7235825" y="4797425"/>
            <a:ext cx="971550" cy="120967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3"/>
          <p:cNvSpPr txBox="1">
            <a:spLocks noGrp="1"/>
          </p:cNvSpPr>
          <p:nvPr>
            <p:ph type="title"/>
          </p:nvPr>
        </p:nvSpPr>
        <p:spPr>
          <a:xfrm>
            <a:off x="539750" y="5084762"/>
            <a:ext cx="8229600" cy="1143000"/>
          </a:xfrm>
          <a:prstGeom prst="rect">
            <a:avLst/>
          </a:prstGeom>
          <a:noFill/>
          <a:ln>
            <a:noFill/>
          </a:ln>
        </p:spPr>
        <p:txBody>
          <a:bodyPr spcFirstLastPara="1" wrap="square" lIns="91425" tIns="45700" rIns="91425" bIns="45700" anchor="b" anchorCtr="0">
            <a:normAutofit/>
          </a:bodyPr>
          <a:lstStyle/>
          <a:p>
            <a:pPr marL="0" lvl="0" indent="0" algn="l" rtl="0">
              <a:lnSpc>
                <a:spcPct val="100000"/>
              </a:lnSpc>
              <a:spcBef>
                <a:spcPts val="0"/>
              </a:spcBef>
              <a:spcAft>
                <a:spcPts val="0"/>
              </a:spcAft>
              <a:buClr>
                <a:srgbClr val="FFC000"/>
              </a:buClr>
              <a:buSzPts val="5400"/>
              <a:buFont typeface="Impact"/>
              <a:buNone/>
            </a:pPr>
            <a:r>
              <a:rPr lang="en-US" sz="5400" b="0" i="0" u="none">
                <a:solidFill>
                  <a:srgbClr val="FFC000"/>
                </a:solidFill>
                <a:latin typeface="Impact"/>
                <a:ea typeface="Impact"/>
                <a:cs typeface="Impact"/>
                <a:sym typeface="Impact"/>
              </a:rPr>
              <a:t>Reading</a:t>
            </a:r>
            <a:endParaRPr/>
          </a:p>
        </p:txBody>
      </p:sp>
      <p:sp>
        <p:nvSpPr>
          <p:cNvPr id="136" name="Google Shape;136;p3"/>
          <p:cNvSpPr txBox="1">
            <a:spLocks noGrp="1"/>
          </p:cNvSpPr>
          <p:nvPr>
            <p:ph type="body" idx="1"/>
          </p:nvPr>
        </p:nvSpPr>
        <p:spPr>
          <a:xfrm>
            <a:off x="468312" y="765175"/>
            <a:ext cx="8229600" cy="4525962"/>
          </a:xfrm>
          <a:prstGeom prst="rect">
            <a:avLst/>
          </a:prstGeom>
          <a:noFill/>
          <a:ln>
            <a:noFill/>
          </a:ln>
        </p:spPr>
        <p:txBody>
          <a:bodyPr spcFirstLastPara="1" wrap="square" lIns="91425" tIns="45700" rIns="91425" bIns="45700" anchor="ctr" anchorCtr="0">
            <a:noAutofit/>
          </a:bodyPr>
          <a:lstStyle/>
          <a:p>
            <a:pPr marL="273050" marR="0" lvl="0" indent="-273050" algn="just" rtl="0">
              <a:lnSpc>
                <a:spcPct val="100000"/>
              </a:lnSpc>
              <a:spcBef>
                <a:spcPts val="0"/>
              </a:spcBef>
              <a:spcAft>
                <a:spcPts val="0"/>
              </a:spcAft>
              <a:buClr>
                <a:schemeClr val="accent1"/>
              </a:buClr>
              <a:buSzPts val="2400"/>
              <a:buFont typeface="Arial"/>
              <a:buChar char="•"/>
            </a:pPr>
            <a:r>
              <a:rPr lang="en-US" sz="2400" b="0" i="0" u="none" strike="noStrike" cap="none" dirty="0">
                <a:solidFill>
                  <a:schemeClr val="dk2"/>
                </a:solidFill>
                <a:latin typeface="Calibri"/>
                <a:ea typeface="Calibri"/>
                <a:cs typeface="Calibri"/>
                <a:sym typeface="Calibri"/>
              </a:rPr>
              <a:t>Whole-class Guided Reading will take place </a:t>
            </a:r>
            <a:r>
              <a:rPr lang="en-US" dirty="0">
                <a:latin typeface="Calibri"/>
                <a:ea typeface="Calibri"/>
                <a:cs typeface="Calibri"/>
                <a:sym typeface="Calibri"/>
              </a:rPr>
              <a:t>several times a week</a:t>
            </a:r>
            <a:r>
              <a:rPr lang="en-US" sz="2400" b="0" i="0" u="none" strike="noStrike" cap="none" dirty="0">
                <a:solidFill>
                  <a:schemeClr val="dk2"/>
                </a:solidFill>
                <a:latin typeface="Calibri"/>
                <a:ea typeface="Calibri"/>
                <a:cs typeface="Calibri"/>
                <a:sym typeface="Calibri"/>
              </a:rPr>
              <a:t> in school. </a:t>
            </a:r>
            <a:endParaRPr dirty="0"/>
          </a:p>
          <a:p>
            <a:pPr marL="273050" marR="0" lvl="0" indent="-273050" algn="just" rtl="0">
              <a:lnSpc>
                <a:spcPct val="100000"/>
              </a:lnSpc>
              <a:spcBef>
                <a:spcPts val="480"/>
              </a:spcBef>
              <a:spcAft>
                <a:spcPts val="0"/>
              </a:spcAft>
              <a:buClr>
                <a:schemeClr val="accent1"/>
              </a:buClr>
              <a:buSzPts val="2400"/>
              <a:buFont typeface="Arial"/>
              <a:buChar char="•"/>
            </a:pPr>
            <a:r>
              <a:rPr lang="en-US" sz="2400" b="0" i="0" u="none" strike="noStrike" cap="none" dirty="0">
                <a:solidFill>
                  <a:schemeClr val="dk2"/>
                </a:solidFill>
                <a:latin typeface="Calibri"/>
                <a:ea typeface="Calibri"/>
                <a:cs typeface="Calibri"/>
                <a:sym typeface="Calibri"/>
              </a:rPr>
              <a:t>It is also important that your child reads regularly at home (at least four times a week for at least 15 minutes) and their reading record should be signed each time by an adult. A discussion about what they have read is strongly encouraged. </a:t>
            </a:r>
            <a:endParaRPr dirty="0"/>
          </a:p>
          <a:p>
            <a:pPr marL="273050" marR="0" lvl="0" indent="-273050" algn="just" rtl="0">
              <a:lnSpc>
                <a:spcPct val="100000"/>
              </a:lnSpc>
              <a:spcBef>
                <a:spcPts val="480"/>
              </a:spcBef>
              <a:spcAft>
                <a:spcPts val="0"/>
              </a:spcAft>
              <a:buClr>
                <a:schemeClr val="accent1"/>
              </a:buClr>
              <a:buSzPts val="2400"/>
              <a:buFont typeface="Arial"/>
              <a:buChar char="•"/>
            </a:pPr>
            <a:r>
              <a:rPr lang="en-US" sz="2400" b="0" i="0" u="none" strike="noStrike" cap="none" dirty="0">
                <a:solidFill>
                  <a:schemeClr val="dk2"/>
                </a:solidFill>
                <a:latin typeface="Calibri"/>
                <a:ea typeface="Calibri"/>
                <a:cs typeface="Calibri"/>
                <a:sym typeface="Calibri"/>
              </a:rPr>
              <a:t>If your child is not reading regularly at home, we will arrange a meeting with you to discuss this further.</a:t>
            </a:r>
            <a:endParaRPr dirty="0"/>
          </a:p>
        </p:txBody>
      </p:sp>
      <p:pic>
        <p:nvPicPr>
          <p:cNvPr id="137" name="Google Shape;137;p3"/>
          <p:cNvPicPr preferRelativeResize="0"/>
          <p:nvPr/>
        </p:nvPicPr>
        <p:blipFill rotWithShape="1">
          <a:blip r:embed="rId3">
            <a:alphaModFix/>
          </a:blip>
          <a:srcRect/>
          <a:stretch/>
        </p:blipFill>
        <p:spPr>
          <a:xfrm>
            <a:off x="7308850" y="4797425"/>
            <a:ext cx="971550" cy="120967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4"/>
          <p:cNvSpPr txBox="1">
            <a:spLocks noGrp="1"/>
          </p:cNvSpPr>
          <p:nvPr>
            <p:ph type="title"/>
          </p:nvPr>
        </p:nvSpPr>
        <p:spPr>
          <a:xfrm>
            <a:off x="539750" y="5013325"/>
            <a:ext cx="8229600" cy="1143000"/>
          </a:xfrm>
          <a:prstGeom prst="rect">
            <a:avLst/>
          </a:prstGeom>
          <a:noFill/>
          <a:ln>
            <a:noFill/>
          </a:ln>
        </p:spPr>
        <p:txBody>
          <a:bodyPr spcFirstLastPara="1" wrap="square" lIns="91425" tIns="45700" rIns="91425" bIns="45700" anchor="b" anchorCtr="0">
            <a:normAutofit/>
          </a:bodyPr>
          <a:lstStyle/>
          <a:p>
            <a:pPr marL="0" lvl="0" indent="0" algn="l" rtl="0">
              <a:lnSpc>
                <a:spcPct val="100000"/>
              </a:lnSpc>
              <a:spcBef>
                <a:spcPts val="0"/>
              </a:spcBef>
              <a:spcAft>
                <a:spcPts val="0"/>
              </a:spcAft>
              <a:buClr>
                <a:srgbClr val="FFC000"/>
              </a:buClr>
              <a:buSzPts val="5400"/>
              <a:buFont typeface="Impact"/>
              <a:buNone/>
            </a:pPr>
            <a:r>
              <a:rPr lang="en-US" sz="5400" b="0" i="0" u="none">
                <a:solidFill>
                  <a:srgbClr val="FFC000"/>
                </a:solidFill>
                <a:latin typeface="Impact"/>
                <a:ea typeface="Impact"/>
                <a:cs typeface="Impact"/>
                <a:sym typeface="Impact"/>
              </a:rPr>
              <a:t>Reading at home</a:t>
            </a:r>
            <a:endParaRPr/>
          </a:p>
        </p:txBody>
      </p:sp>
      <p:sp>
        <p:nvSpPr>
          <p:cNvPr id="143" name="Google Shape;143;p4"/>
          <p:cNvSpPr txBox="1">
            <a:spLocks noGrp="1"/>
          </p:cNvSpPr>
          <p:nvPr>
            <p:ph type="body" idx="1"/>
          </p:nvPr>
        </p:nvSpPr>
        <p:spPr>
          <a:xfrm>
            <a:off x="468312" y="620712"/>
            <a:ext cx="8229600" cy="4525962"/>
          </a:xfrm>
          <a:prstGeom prst="rect">
            <a:avLst/>
          </a:prstGeom>
          <a:noFill/>
          <a:ln>
            <a:noFill/>
          </a:ln>
        </p:spPr>
        <p:txBody>
          <a:bodyPr spcFirstLastPara="1" wrap="square" lIns="91425" tIns="45700" rIns="91425" bIns="45700" anchor="ctr" anchorCtr="0">
            <a:normAutofit/>
          </a:bodyPr>
          <a:lstStyle/>
          <a:p>
            <a:pPr marL="273050" marR="0" lvl="0" indent="-273050" algn="just" rtl="0">
              <a:lnSpc>
                <a:spcPct val="80000"/>
              </a:lnSpc>
              <a:spcBef>
                <a:spcPts val="0"/>
              </a:spcBef>
              <a:spcAft>
                <a:spcPts val="0"/>
              </a:spcAft>
              <a:buClr>
                <a:schemeClr val="accent1"/>
              </a:buClr>
              <a:buSzPts val="2400"/>
              <a:buFont typeface="Arial"/>
              <a:buChar char="•"/>
            </a:pPr>
            <a:r>
              <a:rPr lang="en-US" sz="2400" b="0" i="0" u="none" strike="noStrike" cap="none">
                <a:solidFill>
                  <a:schemeClr val="dk2"/>
                </a:solidFill>
                <a:latin typeface="Calibri"/>
                <a:ea typeface="Calibri"/>
                <a:cs typeface="Calibri"/>
                <a:sym typeface="Calibri"/>
              </a:rPr>
              <a:t>Remember to spend as much time talking about the book as you do reading the book:</a:t>
            </a:r>
            <a:endParaRPr/>
          </a:p>
          <a:p>
            <a:pPr marL="273050" marR="0" lvl="0" indent="-273050" algn="just" rtl="0">
              <a:lnSpc>
                <a:spcPct val="80000"/>
              </a:lnSpc>
              <a:spcBef>
                <a:spcPts val="480"/>
              </a:spcBef>
              <a:spcAft>
                <a:spcPts val="0"/>
              </a:spcAft>
              <a:buClr>
                <a:schemeClr val="accent1"/>
              </a:buClr>
              <a:buSzPts val="2400"/>
              <a:buFont typeface="Arial"/>
              <a:buNone/>
            </a:pPr>
            <a:endParaRPr sz="2400" b="0" i="0" u="none" strike="noStrike" cap="none">
              <a:solidFill>
                <a:schemeClr val="dk2"/>
              </a:solidFill>
              <a:latin typeface="Calibri"/>
              <a:ea typeface="Calibri"/>
              <a:cs typeface="Calibri"/>
              <a:sym typeface="Calibri"/>
            </a:endParaRPr>
          </a:p>
          <a:p>
            <a:pPr marL="593725" marR="0" lvl="1" indent="-273050" algn="just" rtl="0">
              <a:lnSpc>
                <a:spcPct val="80000"/>
              </a:lnSpc>
              <a:spcBef>
                <a:spcPts val="480"/>
              </a:spcBef>
              <a:spcAft>
                <a:spcPts val="0"/>
              </a:spcAft>
              <a:buClr>
                <a:schemeClr val="accent1"/>
              </a:buClr>
              <a:buSzPts val="2400"/>
              <a:buFont typeface="Arial"/>
              <a:buChar char="•"/>
            </a:pPr>
            <a:r>
              <a:rPr lang="en-US" sz="2400" b="1" i="0" u="none" strike="noStrike" cap="none">
                <a:solidFill>
                  <a:schemeClr val="dk2"/>
                </a:solidFill>
                <a:latin typeface="Calibri"/>
                <a:ea typeface="Calibri"/>
                <a:cs typeface="Calibri"/>
                <a:sym typeface="Calibri"/>
              </a:rPr>
              <a:t>What is happening?</a:t>
            </a:r>
            <a:endParaRPr/>
          </a:p>
          <a:p>
            <a:pPr marL="593725" marR="0" lvl="1" indent="-273050" algn="just" rtl="0">
              <a:lnSpc>
                <a:spcPct val="80000"/>
              </a:lnSpc>
              <a:spcBef>
                <a:spcPts val="480"/>
              </a:spcBef>
              <a:spcAft>
                <a:spcPts val="0"/>
              </a:spcAft>
              <a:buClr>
                <a:schemeClr val="accent1"/>
              </a:buClr>
              <a:buSzPts val="2400"/>
              <a:buFont typeface="Arial"/>
              <a:buChar char="•"/>
            </a:pPr>
            <a:r>
              <a:rPr lang="en-US" sz="2400" b="1" i="0" u="none" strike="noStrike" cap="none">
                <a:solidFill>
                  <a:schemeClr val="dk2"/>
                </a:solidFill>
                <a:latin typeface="Calibri"/>
                <a:ea typeface="Calibri"/>
                <a:cs typeface="Calibri"/>
                <a:sym typeface="Calibri"/>
              </a:rPr>
              <a:t>What might happen next?</a:t>
            </a:r>
            <a:endParaRPr/>
          </a:p>
          <a:p>
            <a:pPr marL="593725" marR="0" lvl="1" indent="-273050" algn="just" rtl="0">
              <a:lnSpc>
                <a:spcPct val="80000"/>
              </a:lnSpc>
              <a:spcBef>
                <a:spcPts val="480"/>
              </a:spcBef>
              <a:spcAft>
                <a:spcPts val="0"/>
              </a:spcAft>
              <a:buClr>
                <a:schemeClr val="accent1"/>
              </a:buClr>
              <a:buSzPts val="2400"/>
              <a:buFont typeface="Arial"/>
              <a:buChar char="•"/>
            </a:pPr>
            <a:r>
              <a:rPr lang="en-US" sz="2400" b="1" i="0" u="none" strike="noStrike" cap="none">
                <a:solidFill>
                  <a:schemeClr val="dk2"/>
                </a:solidFill>
                <a:latin typeface="Calibri"/>
                <a:ea typeface="Calibri"/>
                <a:cs typeface="Calibri"/>
                <a:sym typeface="Calibri"/>
              </a:rPr>
              <a:t>Why did the character act like that?</a:t>
            </a:r>
            <a:endParaRPr/>
          </a:p>
          <a:p>
            <a:pPr marL="593725" marR="0" lvl="1" indent="-273050" algn="just" rtl="0">
              <a:lnSpc>
                <a:spcPct val="80000"/>
              </a:lnSpc>
              <a:spcBef>
                <a:spcPts val="480"/>
              </a:spcBef>
              <a:spcAft>
                <a:spcPts val="0"/>
              </a:spcAft>
              <a:buClr>
                <a:schemeClr val="accent1"/>
              </a:buClr>
              <a:buSzPts val="2400"/>
              <a:buFont typeface="Arial"/>
              <a:buChar char="•"/>
            </a:pPr>
            <a:r>
              <a:rPr lang="en-US" sz="2400" b="1" i="0" u="none" strike="noStrike" cap="none">
                <a:solidFill>
                  <a:schemeClr val="dk2"/>
                </a:solidFill>
                <a:latin typeface="Calibri"/>
                <a:ea typeface="Calibri"/>
                <a:cs typeface="Calibri"/>
                <a:sym typeface="Calibri"/>
              </a:rPr>
              <a:t>What is your favourite part and why?</a:t>
            </a:r>
            <a:endParaRPr/>
          </a:p>
          <a:p>
            <a:pPr marL="273050" marR="0" lvl="0" indent="-120650" algn="just" rtl="0">
              <a:lnSpc>
                <a:spcPct val="80000"/>
              </a:lnSpc>
              <a:spcBef>
                <a:spcPts val="480"/>
              </a:spcBef>
              <a:spcAft>
                <a:spcPts val="0"/>
              </a:spcAft>
              <a:buClr>
                <a:schemeClr val="accent1"/>
              </a:buClr>
              <a:buSzPts val="2400"/>
              <a:buFont typeface="Arial"/>
              <a:buNone/>
            </a:pPr>
            <a:endParaRPr sz="2400" b="0" i="0" u="none" strike="noStrike" cap="none">
              <a:solidFill>
                <a:schemeClr val="dk2"/>
              </a:solidFill>
              <a:latin typeface="Calibri"/>
              <a:ea typeface="Calibri"/>
              <a:cs typeface="Calibri"/>
              <a:sym typeface="Calibri"/>
            </a:endParaRPr>
          </a:p>
          <a:p>
            <a:pPr marL="273050" marR="0" lvl="0" indent="-273050" algn="just" rtl="0">
              <a:lnSpc>
                <a:spcPct val="80000"/>
              </a:lnSpc>
              <a:spcBef>
                <a:spcPts val="480"/>
              </a:spcBef>
              <a:spcAft>
                <a:spcPts val="0"/>
              </a:spcAft>
              <a:buClr>
                <a:schemeClr val="accent1"/>
              </a:buClr>
              <a:buSzPts val="2400"/>
              <a:buFont typeface="Arial"/>
              <a:buChar char="•"/>
            </a:pPr>
            <a:r>
              <a:rPr lang="en-US" sz="2400" b="0" i="0" u="none" strike="noStrike" cap="none">
                <a:solidFill>
                  <a:schemeClr val="dk2"/>
                </a:solidFill>
                <a:latin typeface="Calibri"/>
                <a:ea typeface="Calibri"/>
                <a:cs typeface="Calibri"/>
                <a:sym typeface="Calibri"/>
              </a:rPr>
              <a:t>It is your child’s responsibility to take their book home at the end of the day and to change their home reading book when they need to.</a:t>
            </a:r>
            <a:endParaRPr/>
          </a:p>
          <a:p>
            <a:pPr marL="273050" marR="0" lvl="0" indent="-120650" algn="l" rtl="0">
              <a:spcBef>
                <a:spcPts val="480"/>
              </a:spcBef>
              <a:spcAft>
                <a:spcPts val="0"/>
              </a:spcAft>
              <a:buClr>
                <a:schemeClr val="accent1"/>
              </a:buClr>
              <a:buSzPts val="2400"/>
              <a:buFont typeface="Arial"/>
              <a:buNone/>
            </a:pPr>
            <a:endParaRPr sz="2400" b="0" i="0" u="none">
              <a:solidFill>
                <a:schemeClr val="dk2"/>
              </a:solidFill>
              <a:latin typeface="Calibri"/>
              <a:ea typeface="Calibri"/>
              <a:cs typeface="Calibri"/>
              <a:sym typeface="Calibri"/>
            </a:endParaRPr>
          </a:p>
        </p:txBody>
      </p:sp>
      <p:pic>
        <p:nvPicPr>
          <p:cNvPr id="144" name="Google Shape;144;p4"/>
          <p:cNvPicPr preferRelativeResize="0"/>
          <p:nvPr/>
        </p:nvPicPr>
        <p:blipFill rotWithShape="1">
          <a:blip r:embed="rId3">
            <a:alphaModFix/>
          </a:blip>
          <a:srcRect/>
          <a:stretch/>
        </p:blipFill>
        <p:spPr>
          <a:xfrm>
            <a:off x="7308850" y="4797425"/>
            <a:ext cx="971550" cy="120967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5"/>
          <p:cNvSpPr txBox="1">
            <a:spLocks noGrp="1"/>
          </p:cNvSpPr>
          <p:nvPr>
            <p:ph type="title"/>
          </p:nvPr>
        </p:nvSpPr>
        <p:spPr>
          <a:xfrm>
            <a:off x="611187" y="4941887"/>
            <a:ext cx="8229600" cy="1143000"/>
          </a:xfrm>
          <a:prstGeom prst="rect">
            <a:avLst/>
          </a:prstGeom>
          <a:noFill/>
          <a:ln>
            <a:noFill/>
          </a:ln>
        </p:spPr>
        <p:txBody>
          <a:bodyPr spcFirstLastPara="1" wrap="square" lIns="91425" tIns="45700" rIns="91425" bIns="45700" anchor="b" anchorCtr="0">
            <a:normAutofit/>
          </a:bodyPr>
          <a:lstStyle/>
          <a:p>
            <a:pPr marL="0" lvl="0" indent="0" algn="l" rtl="0">
              <a:lnSpc>
                <a:spcPct val="100000"/>
              </a:lnSpc>
              <a:spcBef>
                <a:spcPts val="0"/>
              </a:spcBef>
              <a:spcAft>
                <a:spcPts val="0"/>
              </a:spcAft>
              <a:buClr>
                <a:srgbClr val="FFC000"/>
              </a:buClr>
              <a:buSzPts val="5400"/>
              <a:buFont typeface="Impact"/>
              <a:buNone/>
            </a:pPr>
            <a:r>
              <a:rPr lang="en-US" sz="5400" b="0" i="0" u="none">
                <a:solidFill>
                  <a:srgbClr val="FFC000"/>
                </a:solidFill>
                <a:latin typeface="Impact"/>
                <a:ea typeface="Impact"/>
                <a:cs typeface="Impact"/>
                <a:sym typeface="Impact"/>
              </a:rPr>
              <a:t>Homework</a:t>
            </a:r>
            <a:endParaRPr/>
          </a:p>
        </p:txBody>
      </p:sp>
      <p:sp>
        <p:nvSpPr>
          <p:cNvPr id="150" name="Google Shape;150;p5"/>
          <p:cNvSpPr txBox="1">
            <a:spLocks noGrp="1"/>
          </p:cNvSpPr>
          <p:nvPr>
            <p:ph type="body" idx="1"/>
          </p:nvPr>
        </p:nvSpPr>
        <p:spPr>
          <a:xfrm>
            <a:off x="468312" y="836612"/>
            <a:ext cx="8229600" cy="4525962"/>
          </a:xfrm>
          <a:prstGeom prst="rect">
            <a:avLst/>
          </a:prstGeom>
          <a:noFill/>
          <a:ln>
            <a:noFill/>
          </a:ln>
        </p:spPr>
        <p:txBody>
          <a:bodyPr spcFirstLastPara="1" wrap="square" lIns="91425" tIns="45700" rIns="91425" bIns="45700" anchor="ctr" anchorCtr="0">
            <a:normAutofit lnSpcReduction="10000"/>
          </a:bodyPr>
          <a:lstStyle/>
          <a:p>
            <a:pPr marL="273050" marR="0" lvl="0" indent="-139700" algn="l" rtl="0">
              <a:lnSpc>
                <a:spcPct val="80000"/>
              </a:lnSpc>
              <a:spcBef>
                <a:spcPts val="0"/>
              </a:spcBef>
              <a:spcAft>
                <a:spcPts val="0"/>
              </a:spcAft>
              <a:buClr>
                <a:schemeClr val="accent1"/>
              </a:buClr>
              <a:buSzPts val="2100"/>
              <a:buFont typeface="Arial"/>
              <a:buNone/>
            </a:pPr>
            <a:endParaRPr sz="2100" b="1" i="0" u="none" dirty="0">
              <a:solidFill>
                <a:schemeClr val="dk2"/>
              </a:solidFill>
              <a:latin typeface="Times New Roman"/>
              <a:ea typeface="Times New Roman"/>
              <a:cs typeface="Times New Roman"/>
              <a:sym typeface="Times New Roman"/>
            </a:endParaRPr>
          </a:p>
          <a:p>
            <a:pPr marL="273050" marR="0" lvl="0" indent="-273050" algn="just" rtl="0">
              <a:lnSpc>
                <a:spcPct val="80000"/>
              </a:lnSpc>
              <a:spcBef>
                <a:spcPts val="400"/>
              </a:spcBef>
              <a:spcAft>
                <a:spcPts val="0"/>
              </a:spcAft>
              <a:buClr>
                <a:schemeClr val="accent1"/>
              </a:buClr>
              <a:buSzPts val="2000"/>
              <a:buFont typeface="Arial"/>
              <a:buChar char="•"/>
            </a:pPr>
            <a:r>
              <a:rPr lang="en-US" sz="2000" b="1" i="0" u="none" dirty="0">
                <a:solidFill>
                  <a:schemeClr val="dk2"/>
                </a:solidFill>
                <a:latin typeface="Calibri"/>
                <a:ea typeface="Calibri"/>
                <a:cs typeface="Calibri"/>
                <a:sym typeface="Calibri"/>
              </a:rPr>
              <a:t>English and </a:t>
            </a:r>
            <a:r>
              <a:rPr lang="en-US" sz="2000" b="1" i="0" u="none" dirty="0" err="1">
                <a:solidFill>
                  <a:schemeClr val="dk2"/>
                </a:solidFill>
                <a:latin typeface="Calibri"/>
                <a:ea typeface="Calibri"/>
                <a:cs typeface="Calibri"/>
                <a:sym typeface="Calibri"/>
              </a:rPr>
              <a:t>Maths</a:t>
            </a:r>
            <a:r>
              <a:rPr lang="en-US" sz="2000" b="1" i="0" u="none" dirty="0">
                <a:solidFill>
                  <a:schemeClr val="dk2"/>
                </a:solidFill>
                <a:latin typeface="Calibri"/>
                <a:ea typeface="Calibri"/>
                <a:cs typeface="Calibri"/>
                <a:sym typeface="Calibri"/>
              </a:rPr>
              <a:t> - </a:t>
            </a:r>
            <a:r>
              <a:rPr lang="en-US" sz="2000" b="0" i="0" u="none" dirty="0">
                <a:solidFill>
                  <a:schemeClr val="dk2"/>
                </a:solidFill>
                <a:latin typeface="Calibri"/>
                <a:ea typeface="Calibri"/>
                <a:cs typeface="Calibri"/>
                <a:sym typeface="Calibri"/>
              </a:rPr>
              <a:t>Homework tasks will be assigned on the termly grid. There is also </a:t>
            </a:r>
            <a:r>
              <a:rPr lang="en-US" sz="2000" b="0" i="0" u="none" dirty="0" err="1">
                <a:solidFill>
                  <a:schemeClr val="dk2"/>
                </a:solidFill>
                <a:latin typeface="Calibri"/>
                <a:ea typeface="Calibri"/>
                <a:cs typeface="Calibri"/>
                <a:sym typeface="Calibri"/>
              </a:rPr>
              <a:t>MyMaths</a:t>
            </a:r>
            <a:r>
              <a:rPr lang="en-US" sz="2000" b="0" i="0" u="none" dirty="0">
                <a:solidFill>
                  <a:schemeClr val="dk2"/>
                </a:solidFill>
                <a:latin typeface="Calibri"/>
                <a:ea typeface="Calibri"/>
                <a:cs typeface="Calibri"/>
                <a:sym typeface="Calibri"/>
              </a:rPr>
              <a:t>, which is an invaluable online resource and can be accessed at any point for your child to go over any areas where they need more practice in. We also have Spellzone, where each child has a tailored course pathway for their spelling needs. Finally, Bug Club will help your child with their reading and comprehension.</a:t>
            </a:r>
          </a:p>
          <a:p>
            <a:pPr marL="273050" marR="0" lvl="0" indent="-273050" algn="just" rtl="0">
              <a:lnSpc>
                <a:spcPct val="80000"/>
              </a:lnSpc>
              <a:spcBef>
                <a:spcPts val="400"/>
              </a:spcBef>
              <a:spcAft>
                <a:spcPts val="0"/>
              </a:spcAft>
              <a:buClr>
                <a:schemeClr val="accent1"/>
              </a:buClr>
              <a:buSzPts val="2000"/>
              <a:buFont typeface="Arial"/>
              <a:buChar char="•"/>
            </a:pPr>
            <a:endParaRPr lang="en-US" sz="2000" b="0" i="0" u="none" dirty="0">
              <a:solidFill>
                <a:schemeClr val="dk2"/>
              </a:solidFill>
              <a:latin typeface="Calibri"/>
              <a:ea typeface="Calibri"/>
              <a:cs typeface="Calibri"/>
              <a:sym typeface="Calibri"/>
            </a:endParaRPr>
          </a:p>
          <a:p>
            <a:pPr marL="273050" marR="0" lvl="0" indent="-273050" algn="just" rtl="0">
              <a:lnSpc>
                <a:spcPct val="80000"/>
              </a:lnSpc>
              <a:spcBef>
                <a:spcPts val="400"/>
              </a:spcBef>
              <a:spcAft>
                <a:spcPts val="0"/>
              </a:spcAft>
              <a:buClr>
                <a:schemeClr val="accent1"/>
              </a:buClr>
              <a:buSzPts val="2000"/>
              <a:buFont typeface="Arial"/>
              <a:buChar char="•"/>
            </a:pPr>
            <a:r>
              <a:rPr lang="en-US" sz="2000" dirty="0">
                <a:latin typeface="Calibri"/>
                <a:ea typeface="Calibri"/>
                <a:cs typeface="Calibri"/>
                <a:sym typeface="Calibri"/>
              </a:rPr>
              <a:t>We also have Google Classroom where some tasks set in school can be finished off at home.</a:t>
            </a:r>
            <a:endParaRPr sz="2000" b="0" i="0" u="none" dirty="0">
              <a:solidFill>
                <a:schemeClr val="dk2"/>
              </a:solidFill>
              <a:latin typeface="Calibri"/>
              <a:ea typeface="Calibri"/>
              <a:cs typeface="Calibri"/>
              <a:sym typeface="Calibri"/>
            </a:endParaRPr>
          </a:p>
          <a:p>
            <a:pPr marL="273050" marR="0" lvl="0" indent="0" algn="just" rtl="0">
              <a:lnSpc>
                <a:spcPct val="80000"/>
              </a:lnSpc>
              <a:spcBef>
                <a:spcPts val="400"/>
              </a:spcBef>
              <a:spcAft>
                <a:spcPts val="0"/>
              </a:spcAft>
              <a:buNone/>
            </a:pPr>
            <a:endParaRPr sz="2000" dirty="0">
              <a:latin typeface="Calibri"/>
              <a:ea typeface="Calibri"/>
              <a:cs typeface="Calibri"/>
              <a:sym typeface="Calibri"/>
            </a:endParaRPr>
          </a:p>
          <a:p>
            <a:pPr marL="273050" marR="0" lvl="0" indent="-273050" algn="just" rtl="0">
              <a:lnSpc>
                <a:spcPct val="80000"/>
              </a:lnSpc>
              <a:spcBef>
                <a:spcPts val="400"/>
              </a:spcBef>
              <a:spcAft>
                <a:spcPts val="0"/>
              </a:spcAft>
              <a:buSzPts val="2000"/>
              <a:buFont typeface="Calibri"/>
              <a:buChar char="•"/>
            </a:pPr>
            <a:r>
              <a:rPr lang="en-US" sz="2000" dirty="0">
                <a:latin typeface="Calibri"/>
                <a:ea typeface="Calibri"/>
                <a:cs typeface="Calibri"/>
                <a:sym typeface="Calibri"/>
              </a:rPr>
              <a:t>There will be a lot of tasks on the grid which cover most of the curriculum.</a:t>
            </a:r>
            <a:endParaRPr sz="2000" dirty="0">
              <a:latin typeface="Calibri"/>
              <a:ea typeface="Calibri"/>
              <a:cs typeface="Calibri"/>
              <a:sym typeface="Calibri"/>
            </a:endParaRPr>
          </a:p>
          <a:p>
            <a:pPr marL="273050" marR="0" lvl="0" indent="0" algn="just" rtl="0">
              <a:lnSpc>
                <a:spcPct val="80000"/>
              </a:lnSpc>
              <a:spcBef>
                <a:spcPts val="400"/>
              </a:spcBef>
              <a:spcAft>
                <a:spcPts val="0"/>
              </a:spcAft>
              <a:buNone/>
            </a:pPr>
            <a:endParaRPr sz="2000" dirty="0">
              <a:latin typeface="Calibri"/>
              <a:ea typeface="Calibri"/>
              <a:cs typeface="Calibri"/>
              <a:sym typeface="Calibri"/>
            </a:endParaRPr>
          </a:p>
          <a:p>
            <a:pPr marL="273050" marR="0" lvl="0" indent="-273050" algn="just" rtl="0">
              <a:lnSpc>
                <a:spcPct val="80000"/>
              </a:lnSpc>
              <a:spcBef>
                <a:spcPts val="400"/>
              </a:spcBef>
              <a:spcAft>
                <a:spcPts val="0"/>
              </a:spcAft>
              <a:buClr>
                <a:schemeClr val="accent1"/>
              </a:buClr>
              <a:buSzPts val="2000"/>
              <a:buFont typeface="Arial"/>
              <a:buChar char="•"/>
            </a:pPr>
            <a:r>
              <a:rPr lang="en-US" sz="2000" b="1" i="0" u="none" dirty="0">
                <a:solidFill>
                  <a:schemeClr val="dk2"/>
                </a:solidFill>
                <a:latin typeface="Calibri"/>
                <a:ea typeface="Calibri"/>
                <a:cs typeface="Calibri"/>
                <a:sym typeface="Calibri"/>
              </a:rPr>
              <a:t>Religious Education</a:t>
            </a:r>
            <a:r>
              <a:rPr lang="en-US" sz="2000" b="0" i="0" u="none" dirty="0">
                <a:solidFill>
                  <a:schemeClr val="dk2"/>
                </a:solidFill>
                <a:latin typeface="Calibri"/>
                <a:ea typeface="Calibri"/>
                <a:cs typeface="Calibri"/>
                <a:sym typeface="Calibri"/>
              </a:rPr>
              <a:t> – Your child will be asked to complete one piece of RE work at home per half term.</a:t>
            </a:r>
            <a:endParaRPr dirty="0"/>
          </a:p>
          <a:p>
            <a:pPr marL="273050" marR="0" lvl="0" indent="-146050" algn="just" rtl="0">
              <a:lnSpc>
                <a:spcPct val="80000"/>
              </a:lnSpc>
              <a:spcBef>
                <a:spcPts val="400"/>
              </a:spcBef>
              <a:spcAft>
                <a:spcPts val="0"/>
              </a:spcAft>
              <a:buClr>
                <a:schemeClr val="accent1"/>
              </a:buClr>
              <a:buSzPts val="2000"/>
              <a:buFont typeface="Arial"/>
              <a:buNone/>
            </a:pPr>
            <a:endParaRPr sz="2000" b="0" i="0" u="none" dirty="0">
              <a:solidFill>
                <a:schemeClr val="dk2"/>
              </a:solidFill>
              <a:latin typeface="Calibri"/>
              <a:ea typeface="Calibri"/>
              <a:cs typeface="Calibri"/>
              <a:sym typeface="Calibri"/>
            </a:endParaRPr>
          </a:p>
          <a:p>
            <a:pPr marL="273050" marR="0" lvl="0" indent="-273050" algn="just" rtl="0">
              <a:lnSpc>
                <a:spcPct val="80000"/>
              </a:lnSpc>
              <a:spcBef>
                <a:spcPts val="400"/>
              </a:spcBef>
              <a:spcAft>
                <a:spcPts val="0"/>
              </a:spcAft>
              <a:buClr>
                <a:schemeClr val="accent1"/>
              </a:buClr>
              <a:buSzPts val="2000"/>
              <a:buFont typeface="Arial"/>
              <a:buChar char="•"/>
            </a:pPr>
            <a:r>
              <a:rPr lang="en-US" sz="2000" b="0" i="0" u="none" dirty="0">
                <a:solidFill>
                  <a:schemeClr val="dk2"/>
                </a:solidFill>
                <a:latin typeface="Calibri"/>
                <a:ea typeface="Calibri"/>
                <a:cs typeface="Calibri"/>
                <a:sym typeface="Calibri"/>
              </a:rPr>
              <a:t>All homework should be completed to a high standard by the children.</a:t>
            </a:r>
            <a:endParaRPr dirty="0"/>
          </a:p>
          <a:p>
            <a:pPr marL="273050" marR="0" lvl="0" indent="-146050" algn="just" rtl="0">
              <a:lnSpc>
                <a:spcPct val="80000"/>
              </a:lnSpc>
              <a:spcBef>
                <a:spcPts val="400"/>
              </a:spcBef>
              <a:spcAft>
                <a:spcPts val="0"/>
              </a:spcAft>
              <a:buClr>
                <a:schemeClr val="accent1"/>
              </a:buClr>
              <a:buSzPts val="2000"/>
              <a:buFont typeface="Arial"/>
              <a:buNone/>
            </a:pPr>
            <a:endParaRPr sz="2000" b="0" i="0" u="none" dirty="0">
              <a:solidFill>
                <a:schemeClr val="dk2"/>
              </a:solidFill>
              <a:latin typeface="Calibri"/>
              <a:ea typeface="Calibri"/>
              <a:cs typeface="Calibri"/>
              <a:sym typeface="Calibri"/>
            </a:endParaRPr>
          </a:p>
          <a:p>
            <a:pPr marL="273050" marR="0" lvl="0" indent="0" algn="just" rtl="0">
              <a:lnSpc>
                <a:spcPct val="80000"/>
              </a:lnSpc>
              <a:spcBef>
                <a:spcPts val="400"/>
              </a:spcBef>
              <a:spcAft>
                <a:spcPts val="0"/>
              </a:spcAft>
              <a:buNone/>
            </a:pPr>
            <a:endParaRPr sz="2100" b="0" i="0" u="none" dirty="0">
              <a:solidFill>
                <a:schemeClr val="dk2"/>
              </a:solidFill>
              <a:latin typeface="Times New Roman"/>
              <a:ea typeface="Times New Roman"/>
              <a:cs typeface="Times New Roman"/>
              <a:sym typeface="Times New Roman"/>
            </a:endParaRPr>
          </a:p>
          <a:p>
            <a:pPr marL="273050" marR="0" lvl="0" indent="-139700" algn="l" rtl="0">
              <a:spcBef>
                <a:spcPts val="420"/>
              </a:spcBef>
              <a:spcAft>
                <a:spcPts val="0"/>
              </a:spcAft>
              <a:buClr>
                <a:schemeClr val="accent1"/>
              </a:buClr>
              <a:buSzPts val="2100"/>
              <a:buFont typeface="Arial"/>
              <a:buNone/>
            </a:pPr>
            <a:endParaRPr sz="2100" b="0" i="0" u="none" dirty="0">
              <a:solidFill>
                <a:schemeClr val="dk2"/>
              </a:solidFill>
              <a:latin typeface="Times New Roman"/>
              <a:ea typeface="Times New Roman"/>
              <a:cs typeface="Times New Roman"/>
              <a:sym typeface="Times New Roman"/>
            </a:endParaRPr>
          </a:p>
        </p:txBody>
      </p:sp>
      <p:pic>
        <p:nvPicPr>
          <p:cNvPr id="151" name="Google Shape;151;p5"/>
          <p:cNvPicPr preferRelativeResize="0"/>
          <p:nvPr/>
        </p:nvPicPr>
        <p:blipFill rotWithShape="1">
          <a:blip r:embed="rId3">
            <a:alphaModFix/>
          </a:blip>
          <a:srcRect/>
          <a:stretch/>
        </p:blipFill>
        <p:spPr>
          <a:xfrm>
            <a:off x="7380287" y="4797425"/>
            <a:ext cx="971550" cy="120967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6"/>
          <p:cNvSpPr txBox="1">
            <a:spLocks noGrp="1"/>
          </p:cNvSpPr>
          <p:nvPr>
            <p:ph type="title"/>
          </p:nvPr>
        </p:nvSpPr>
        <p:spPr>
          <a:xfrm>
            <a:off x="755650" y="5157787"/>
            <a:ext cx="8229600" cy="1143000"/>
          </a:xfrm>
          <a:prstGeom prst="rect">
            <a:avLst/>
          </a:prstGeom>
          <a:noFill/>
          <a:ln>
            <a:noFill/>
          </a:ln>
        </p:spPr>
        <p:txBody>
          <a:bodyPr spcFirstLastPara="1" wrap="square" lIns="91425" tIns="45700" rIns="91425" bIns="45700" anchor="b" anchorCtr="0">
            <a:normAutofit/>
          </a:bodyPr>
          <a:lstStyle/>
          <a:p>
            <a:pPr marL="0" lvl="0" indent="0" algn="l" rtl="0">
              <a:lnSpc>
                <a:spcPct val="100000"/>
              </a:lnSpc>
              <a:spcBef>
                <a:spcPts val="0"/>
              </a:spcBef>
              <a:spcAft>
                <a:spcPts val="0"/>
              </a:spcAft>
              <a:buClr>
                <a:srgbClr val="FFC000"/>
              </a:buClr>
              <a:buSzPts val="5400"/>
              <a:buFont typeface="Impact"/>
              <a:buNone/>
            </a:pPr>
            <a:r>
              <a:rPr lang="en-US" sz="5400" b="0" i="0" u="none">
                <a:solidFill>
                  <a:srgbClr val="FFC000"/>
                </a:solidFill>
                <a:latin typeface="Impact"/>
                <a:ea typeface="Impact"/>
                <a:cs typeface="Impact"/>
                <a:sym typeface="Impact"/>
              </a:rPr>
              <a:t>School Uniform </a:t>
            </a:r>
            <a:endParaRPr/>
          </a:p>
        </p:txBody>
      </p:sp>
      <p:sp>
        <p:nvSpPr>
          <p:cNvPr id="157" name="Google Shape;157;p6"/>
          <p:cNvSpPr txBox="1">
            <a:spLocks noGrp="1"/>
          </p:cNvSpPr>
          <p:nvPr>
            <p:ph type="body" idx="1"/>
          </p:nvPr>
        </p:nvSpPr>
        <p:spPr>
          <a:xfrm>
            <a:off x="420687" y="404812"/>
            <a:ext cx="8507412" cy="5218112"/>
          </a:xfrm>
          <a:prstGeom prst="rect">
            <a:avLst/>
          </a:prstGeom>
          <a:noFill/>
          <a:ln>
            <a:noFill/>
          </a:ln>
        </p:spPr>
        <p:txBody>
          <a:bodyPr spcFirstLastPara="1" wrap="square" lIns="91425" tIns="45700" rIns="91425" bIns="45700" anchor="ctr" anchorCtr="0">
            <a:noAutofit/>
          </a:bodyPr>
          <a:lstStyle/>
          <a:p>
            <a:pPr marL="273050" marR="0" lvl="0" indent="-273050" algn="just" rtl="0">
              <a:lnSpc>
                <a:spcPct val="100000"/>
              </a:lnSpc>
              <a:spcBef>
                <a:spcPts val="0"/>
              </a:spcBef>
              <a:spcAft>
                <a:spcPts val="0"/>
              </a:spcAft>
              <a:buClr>
                <a:schemeClr val="accent1"/>
              </a:buClr>
              <a:buSzPts val="2400"/>
              <a:buFont typeface="Arial"/>
              <a:buChar char="•"/>
            </a:pPr>
            <a:r>
              <a:rPr lang="en-US" sz="2400" b="0" i="0" u="none" dirty="0">
                <a:solidFill>
                  <a:schemeClr val="dk2"/>
                </a:solidFill>
                <a:latin typeface="Calibri"/>
                <a:ea typeface="Calibri"/>
                <a:cs typeface="Calibri"/>
                <a:sym typeface="Calibri"/>
              </a:rPr>
              <a:t>School uniform is listed on the school website</a:t>
            </a:r>
            <a:endParaRPr dirty="0"/>
          </a:p>
          <a:p>
            <a:pPr marL="273050" marR="0" lvl="0" indent="-273050" algn="just" rtl="0">
              <a:lnSpc>
                <a:spcPct val="100000"/>
              </a:lnSpc>
              <a:spcBef>
                <a:spcPts val="480"/>
              </a:spcBef>
              <a:spcAft>
                <a:spcPts val="0"/>
              </a:spcAft>
              <a:buClr>
                <a:schemeClr val="accent1"/>
              </a:buClr>
              <a:buSzPts val="2400"/>
              <a:buFont typeface="Arial"/>
              <a:buChar char="•"/>
            </a:pPr>
            <a:r>
              <a:rPr lang="en-US" sz="2400" b="0" i="0" u="none" dirty="0">
                <a:solidFill>
                  <a:schemeClr val="dk2"/>
                </a:solidFill>
                <a:latin typeface="Calibri"/>
                <a:ea typeface="Calibri"/>
                <a:cs typeface="Calibri"/>
                <a:sym typeface="Calibri"/>
              </a:rPr>
              <a:t>Long hair (both boys and girls) must be tied back </a:t>
            </a:r>
            <a:endParaRPr dirty="0"/>
          </a:p>
          <a:p>
            <a:pPr marL="273050" marR="0" lvl="0" indent="-273050" algn="just" rtl="0">
              <a:lnSpc>
                <a:spcPct val="100000"/>
              </a:lnSpc>
              <a:spcBef>
                <a:spcPts val="480"/>
              </a:spcBef>
              <a:spcAft>
                <a:spcPts val="0"/>
              </a:spcAft>
              <a:buClr>
                <a:schemeClr val="accent1"/>
              </a:buClr>
              <a:buSzPts val="2400"/>
              <a:buFont typeface="Arial"/>
              <a:buChar char="•"/>
            </a:pPr>
            <a:r>
              <a:rPr lang="en-US" sz="2400" b="0" i="0" u="none" dirty="0">
                <a:solidFill>
                  <a:schemeClr val="dk2"/>
                </a:solidFill>
                <a:latin typeface="Calibri"/>
                <a:ea typeface="Calibri"/>
                <a:cs typeface="Calibri"/>
                <a:sym typeface="Calibri"/>
              </a:rPr>
              <a:t>No large bows or other ha</a:t>
            </a:r>
            <a:r>
              <a:rPr lang="en-US" dirty="0">
                <a:latin typeface="Calibri"/>
                <a:ea typeface="Calibri"/>
                <a:cs typeface="Calibri"/>
                <a:sym typeface="Calibri"/>
              </a:rPr>
              <a:t>ir </a:t>
            </a:r>
            <a:r>
              <a:rPr lang="en-US" sz="2400" b="0" i="0" u="none" dirty="0">
                <a:solidFill>
                  <a:schemeClr val="dk2"/>
                </a:solidFill>
                <a:latin typeface="Calibri"/>
                <a:ea typeface="Calibri"/>
                <a:cs typeface="Calibri"/>
                <a:sym typeface="Calibri"/>
              </a:rPr>
              <a:t>accessories are allowed</a:t>
            </a:r>
            <a:endParaRPr dirty="0"/>
          </a:p>
          <a:p>
            <a:pPr marL="273050" marR="0" lvl="0" indent="-273050" algn="just" rtl="0">
              <a:lnSpc>
                <a:spcPct val="100000"/>
              </a:lnSpc>
              <a:spcBef>
                <a:spcPts val="480"/>
              </a:spcBef>
              <a:spcAft>
                <a:spcPts val="0"/>
              </a:spcAft>
              <a:buClr>
                <a:schemeClr val="accent1"/>
              </a:buClr>
              <a:buSzPts val="2400"/>
              <a:buFont typeface="Arial"/>
              <a:buChar char="•"/>
            </a:pPr>
            <a:r>
              <a:rPr lang="en-US" sz="2400" b="0" i="0" u="none" dirty="0">
                <a:solidFill>
                  <a:schemeClr val="dk2"/>
                </a:solidFill>
                <a:latin typeface="Calibri"/>
                <a:ea typeface="Calibri"/>
                <a:cs typeface="Calibri"/>
                <a:sym typeface="Calibri"/>
              </a:rPr>
              <a:t>Earrings must be studs</a:t>
            </a:r>
            <a:endParaRPr dirty="0">
              <a:latin typeface="Calibri"/>
              <a:ea typeface="Calibri"/>
              <a:cs typeface="Calibri"/>
              <a:sym typeface="Calibri"/>
            </a:endParaRPr>
          </a:p>
          <a:p>
            <a:pPr marL="273050" marR="0" lvl="0" indent="-273050" algn="just" rtl="0">
              <a:lnSpc>
                <a:spcPct val="100000"/>
              </a:lnSpc>
              <a:spcBef>
                <a:spcPts val="480"/>
              </a:spcBef>
              <a:spcAft>
                <a:spcPts val="0"/>
              </a:spcAft>
              <a:buClr>
                <a:schemeClr val="accent1"/>
              </a:buClr>
              <a:buSzPts val="2400"/>
              <a:buFont typeface="Arial"/>
              <a:buChar char="•"/>
            </a:pPr>
            <a:r>
              <a:rPr lang="en-US" dirty="0">
                <a:latin typeface="Calibri"/>
                <a:ea typeface="Calibri"/>
                <a:cs typeface="Calibri"/>
                <a:sym typeface="Calibri"/>
              </a:rPr>
              <a:t>N</a:t>
            </a:r>
            <a:r>
              <a:rPr lang="en-US" sz="2400" b="0" i="0" u="none" dirty="0">
                <a:solidFill>
                  <a:schemeClr val="dk2"/>
                </a:solidFill>
                <a:latin typeface="Calibri"/>
                <a:ea typeface="Calibri"/>
                <a:cs typeface="Calibri"/>
                <a:sym typeface="Calibri"/>
              </a:rPr>
              <a:t>o nail varnish/no tattoos/no non-religious </a:t>
            </a:r>
            <a:r>
              <a:rPr lang="en-US" sz="2400" b="0" i="0" u="none" dirty="0" err="1">
                <a:solidFill>
                  <a:schemeClr val="dk2"/>
                </a:solidFill>
                <a:latin typeface="Calibri"/>
                <a:ea typeface="Calibri"/>
                <a:cs typeface="Calibri"/>
                <a:sym typeface="Calibri"/>
              </a:rPr>
              <a:t>jew</a:t>
            </a:r>
            <a:r>
              <a:rPr lang="en-US" dirty="0" err="1">
                <a:latin typeface="Calibri"/>
                <a:ea typeface="Calibri"/>
                <a:cs typeface="Calibri"/>
                <a:sym typeface="Calibri"/>
              </a:rPr>
              <a:t>ellery</a:t>
            </a:r>
            <a:endParaRPr dirty="0"/>
          </a:p>
          <a:p>
            <a:pPr marL="273050" marR="0" lvl="0" indent="-273050" algn="just" rtl="0">
              <a:lnSpc>
                <a:spcPct val="100000"/>
              </a:lnSpc>
              <a:spcBef>
                <a:spcPts val="480"/>
              </a:spcBef>
              <a:spcAft>
                <a:spcPts val="0"/>
              </a:spcAft>
              <a:buClr>
                <a:schemeClr val="accent1"/>
              </a:buClr>
              <a:buSzPts val="2400"/>
              <a:buFont typeface="Arial"/>
              <a:buChar char="•"/>
            </a:pPr>
            <a:r>
              <a:rPr lang="en-US" sz="2400" b="0" i="0" u="none" dirty="0">
                <a:solidFill>
                  <a:schemeClr val="dk2"/>
                </a:solidFill>
                <a:latin typeface="Calibri"/>
                <a:ea typeface="Calibri"/>
                <a:cs typeface="Calibri"/>
                <a:sym typeface="Calibri"/>
              </a:rPr>
              <a:t>Only school book bags are allowed</a:t>
            </a:r>
            <a:endParaRPr dirty="0"/>
          </a:p>
          <a:p>
            <a:pPr marL="273050" marR="0" lvl="0" indent="-273050" algn="just" rtl="0">
              <a:lnSpc>
                <a:spcPct val="100000"/>
              </a:lnSpc>
              <a:spcBef>
                <a:spcPts val="480"/>
              </a:spcBef>
              <a:spcAft>
                <a:spcPts val="0"/>
              </a:spcAft>
              <a:buClr>
                <a:schemeClr val="accent1"/>
              </a:buClr>
              <a:buSzPts val="2400"/>
              <a:buFont typeface="Arial"/>
              <a:buChar char="•"/>
            </a:pPr>
            <a:r>
              <a:rPr lang="en-US" sz="2400" b="0" i="0" u="none" dirty="0">
                <a:solidFill>
                  <a:schemeClr val="dk2"/>
                </a:solidFill>
                <a:latin typeface="Calibri"/>
                <a:ea typeface="Calibri"/>
                <a:cs typeface="Calibri"/>
                <a:sym typeface="Calibri"/>
              </a:rPr>
              <a:t>Uniforms, PE kit, swimming kit and book bags must be </a:t>
            </a:r>
            <a:r>
              <a:rPr lang="en-US" sz="2400" b="1" i="1" u="none" dirty="0">
                <a:solidFill>
                  <a:schemeClr val="dk2"/>
                </a:solidFill>
                <a:latin typeface="Calibri"/>
                <a:ea typeface="Calibri"/>
                <a:cs typeface="Calibri"/>
                <a:sym typeface="Calibri"/>
              </a:rPr>
              <a:t>clearly labelled</a:t>
            </a:r>
            <a:r>
              <a:rPr lang="en-US" sz="2400" b="0" i="0" u="none" dirty="0">
                <a:solidFill>
                  <a:schemeClr val="dk2"/>
                </a:solidFill>
                <a:latin typeface="Calibri"/>
                <a:ea typeface="Calibri"/>
                <a:cs typeface="Calibri"/>
                <a:sym typeface="Calibri"/>
              </a:rPr>
              <a:t> with your child’s name</a:t>
            </a:r>
            <a:endParaRPr dirty="0"/>
          </a:p>
          <a:p>
            <a:pPr marL="273050" marR="0" lvl="0" indent="-273050" algn="just" rtl="0">
              <a:lnSpc>
                <a:spcPct val="100000"/>
              </a:lnSpc>
              <a:spcBef>
                <a:spcPts val="480"/>
              </a:spcBef>
              <a:spcAft>
                <a:spcPts val="0"/>
              </a:spcAft>
              <a:buClr>
                <a:schemeClr val="accent1"/>
              </a:buClr>
              <a:buSzPts val="2400"/>
              <a:buFont typeface="Arial"/>
              <a:buChar char="•"/>
            </a:pPr>
            <a:r>
              <a:rPr lang="en-US" sz="2400" b="0" i="0" u="none" dirty="0">
                <a:solidFill>
                  <a:schemeClr val="dk2"/>
                </a:solidFill>
                <a:latin typeface="Calibri"/>
                <a:ea typeface="Calibri"/>
                <a:cs typeface="Calibri"/>
                <a:sym typeface="Calibri"/>
              </a:rPr>
              <a:t>Girls must have socks for PE</a:t>
            </a:r>
            <a:endParaRPr dirty="0"/>
          </a:p>
          <a:p>
            <a:pPr marL="273050" marR="0" lvl="0" indent="-273050" algn="just" rtl="0">
              <a:lnSpc>
                <a:spcPct val="100000"/>
              </a:lnSpc>
              <a:spcBef>
                <a:spcPts val="480"/>
              </a:spcBef>
              <a:spcAft>
                <a:spcPts val="0"/>
              </a:spcAft>
              <a:buClr>
                <a:schemeClr val="accent1"/>
              </a:buClr>
              <a:buSzPts val="2400"/>
              <a:buFont typeface="Arial"/>
              <a:buChar char="•"/>
            </a:pPr>
            <a:r>
              <a:rPr lang="en-US" sz="2400" b="0" i="0" u="none" dirty="0">
                <a:solidFill>
                  <a:schemeClr val="dk2"/>
                </a:solidFill>
                <a:latin typeface="Calibri"/>
                <a:ea typeface="Calibri"/>
                <a:cs typeface="Calibri"/>
                <a:sym typeface="Calibri"/>
              </a:rPr>
              <a:t>PE kits to be worn on their PE/Forest School days – Mondays and Fridays– only SPH jogging bottoms and hoodies to be worn. </a:t>
            </a:r>
            <a:r>
              <a:rPr lang="en-US" dirty="0">
                <a:latin typeface="Calibri"/>
                <a:ea typeface="Calibri"/>
                <a:cs typeface="Calibri"/>
                <a:sym typeface="Calibri"/>
              </a:rPr>
              <a:t>Appropriate footwear should be worn - no school shoes.</a:t>
            </a:r>
            <a:endParaRPr dirty="0"/>
          </a:p>
        </p:txBody>
      </p:sp>
      <p:pic>
        <p:nvPicPr>
          <p:cNvPr id="158" name="Google Shape;158;p6"/>
          <p:cNvPicPr preferRelativeResize="0"/>
          <p:nvPr/>
        </p:nvPicPr>
        <p:blipFill rotWithShape="1">
          <a:blip r:embed="rId3">
            <a:alphaModFix/>
          </a:blip>
          <a:srcRect/>
          <a:stretch/>
        </p:blipFill>
        <p:spPr>
          <a:xfrm>
            <a:off x="7985125" y="5445910"/>
            <a:ext cx="971550" cy="120967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7"/>
          <p:cNvSpPr txBox="1">
            <a:spLocks noGrp="1"/>
          </p:cNvSpPr>
          <p:nvPr>
            <p:ph type="title"/>
          </p:nvPr>
        </p:nvSpPr>
        <p:spPr>
          <a:xfrm>
            <a:off x="468312" y="5157787"/>
            <a:ext cx="8229600" cy="1009650"/>
          </a:xfrm>
          <a:prstGeom prst="rect">
            <a:avLst/>
          </a:prstGeom>
          <a:noFill/>
          <a:ln>
            <a:noFill/>
          </a:ln>
        </p:spPr>
        <p:txBody>
          <a:bodyPr spcFirstLastPara="1" wrap="square" lIns="91425" tIns="45700" rIns="91425" bIns="45700" anchor="b" anchorCtr="0">
            <a:normAutofit/>
          </a:bodyPr>
          <a:lstStyle/>
          <a:p>
            <a:pPr marL="0" lvl="0" indent="0" algn="l" rtl="0">
              <a:lnSpc>
                <a:spcPct val="100000"/>
              </a:lnSpc>
              <a:spcBef>
                <a:spcPts val="0"/>
              </a:spcBef>
              <a:spcAft>
                <a:spcPts val="0"/>
              </a:spcAft>
              <a:buClr>
                <a:srgbClr val="FFC000"/>
              </a:buClr>
              <a:buSzPts val="5400"/>
              <a:buFont typeface="Impact"/>
              <a:buNone/>
            </a:pPr>
            <a:r>
              <a:rPr lang="en-US" sz="5400" b="0" i="0" u="none">
                <a:solidFill>
                  <a:srgbClr val="FFC000"/>
                </a:solidFill>
                <a:latin typeface="Impact"/>
                <a:ea typeface="Impact"/>
                <a:cs typeface="Impact"/>
                <a:sym typeface="Impact"/>
              </a:rPr>
              <a:t>Attendance</a:t>
            </a:r>
            <a:r>
              <a:rPr lang="en-US" sz="5400" b="0" i="0" u="none">
                <a:solidFill>
                  <a:srgbClr val="262626"/>
                </a:solidFill>
                <a:latin typeface="Impact"/>
                <a:ea typeface="Impact"/>
                <a:cs typeface="Impact"/>
                <a:sym typeface="Impact"/>
              </a:rPr>
              <a:t> </a:t>
            </a:r>
            <a:endParaRPr/>
          </a:p>
        </p:txBody>
      </p:sp>
      <p:sp>
        <p:nvSpPr>
          <p:cNvPr id="164" name="Google Shape;164;p7"/>
          <p:cNvSpPr txBox="1">
            <a:spLocks noGrp="1"/>
          </p:cNvSpPr>
          <p:nvPr>
            <p:ph type="body" idx="1"/>
          </p:nvPr>
        </p:nvSpPr>
        <p:spPr>
          <a:xfrm>
            <a:off x="395287" y="908050"/>
            <a:ext cx="8229600" cy="5000625"/>
          </a:xfrm>
          <a:prstGeom prst="rect">
            <a:avLst/>
          </a:prstGeom>
          <a:noFill/>
          <a:ln>
            <a:noFill/>
          </a:ln>
        </p:spPr>
        <p:txBody>
          <a:bodyPr spcFirstLastPara="1" wrap="square" lIns="91425" tIns="45700" rIns="91425" bIns="45700" anchor="ctr" anchorCtr="0">
            <a:normAutofit/>
          </a:bodyPr>
          <a:lstStyle/>
          <a:p>
            <a:pPr marL="273050" marR="0" lvl="0" indent="-273050" algn="just" rtl="0">
              <a:lnSpc>
                <a:spcPct val="100000"/>
              </a:lnSpc>
              <a:spcBef>
                <a:spcPts val="0"/>
              </a:spcBef>
              <a:spcAft>
                <a:spcPts val="0"/>
              </a:spcAft>
              <a:buClr>
                <a:schemeClr val="accent1"/>
              </a:buClr>
              <a:buSzPts val="2400"/>
              <a:buFont typeface="Arial"/>
              <a:buChar char="•"/>
            </a:pPr>
            <a:r>
              <a:rPr lang="en-US" sz="2400" b="0" i="0" u="none">
                <a:solidFill>
                  <a:srgbClr val="000000"/>
                </a:solidFill>
                <a:latin typeface="Calibri"/>
                <a:ea typeface="Calibri"/>
                <a:cs typeface="Calibri"/>
                <a:sym typeface="Calibri"/>
              </a:rPr>
              <a:t>Children are, if possible, left at the school gate to make their own way into class at </a:t>
            </a:r>
            <a:r>
              <a:rPr lang="en-US" sz="2400" b="1" i="0" u="none">
                <a:solidFill>
                  <a:srgbClr val="000000"/>
                </a:solidFill>
                <a:latin typeface="Calibri"/>
                <a:ea typeface="Calibri"/>
                <a:cs typeface="Calibri"/>
                <a:sym typeface="Calibri"/>
              </a:rPr>
              <a:t>8:</a:t>
            </a:r>
            <a:r>
              <a:rPr lang="en-US" b="1">
                <a:solidFill>
                  <a:srgbClr val="000000"/>
                </a:solidFill>
                <a:latin typeface="Calibri"/>
                <a:ea typeface="Calibri"/>
                <a:cs typeface="Calibri"/>
                <a:sym typeface="Calibri"/>
              </a:rPr>
              <a:t>4</a:t>
            </a:r>
            <a:r>
              <a:rPr lang="en-US" sz="2400" b="1" i="0" u="none">
                <a:solidFill>
                  <a:srgbClr val="000000"/>
                </a:solidFill>
                <a:latin typeface="Calibri"/>
                <a:ea typeface="Calibri"/>
                <a:cs typeface="Calibri"/>
                <a:sym typeface="Calibri"/>
              </a:rPr>
              <a:t>0am</a:t>
            </a:r>
            <a:r>
              <a:rPr lang="en-US" sz="2400" b="0" i="0" u="none">
                <a:solidFill>
                  <a:srgbClr val="000000"/>
                </a:solidFill>
                <a:latin typeface="Calibri"/>
                <a:ea typeface="Calibri"/>
                <a:cs typeface="Calibri"/>
                <a:sym typeface="Calibri"/>
              </a:rPr>
              <a:t>. Make sure your child is not on school premise</a:t>
            </a:r>
            <a:r>
              <a:rPr lang="en-US">
                <a:solidFill>
                  <a:srgbClr val="000000"/>
                </a:solidFill>
                <a:latin typeface="Calibri"/>
                <a:ea typeface="Calibri"/>
                <a:cs typeface="Calibri"/>
                <a:sym typeface="Calibri"/>
              </a:rPr>
              <a:t>s </a:t>
            </a:r>
            <a:r>
              <a:rPr lang="en-US" b="1">
                <a:solidFill>
                  <a:srgbClr val="000000"/>
                </a:solidFill>
                <a:latin typeface="Calibri"/>
                <a:ea typeface="Calibri"/>
                <a:cs typeface="Calibri"/>
                <a:sym typeface="Calibri"/>
              </a:rPr>
              <a:t>before</a:t>
            </a:r>
            <a:r>
              <a:rPr lang="en-US">
                <a:solidFill>
                  <a:srgbClr val="000000"/>
                </a:solidFill>
                <a:latin typeface="Calibri"/>
                <a:ea typeface="Calibri"/>
                <a:cs typeface="Calibri"/>
                <a:sym typeface="Calibri"/>
              </a:rPr>
              <a:t> </a:t>
            </a:r>
            <a:r>
              <a:rPr lang="en-US" b="1">
                <a:solidFill>
                  <a:srgbClr val="000000"/>
                </a:solidFill>
                <a:latin typeface="Calibri"/>
                <a:ea typeface="Calibri"/>
                <a:cs typeface="Calibri"/>
                <a:sym typeface="Calibri"/>
              </a:rPr>
              <a:t>8:30am. </a:t>
            </a:r>
            <a:r>
              <a:rPr lang="en-US">
                <a:solidFill>
                  <a:srgbClr val="000000"/>
                </a:solidFill>
                <a:latin typeface="Calibri"/>
                <a:ea typeface="Calibri"/>
                <a:cs typeface="Calibri"/>
                <a:sym typeface="Calibri"/>
              </a:rPr>
              <a:t>Any child entering the school premises before 8:30am </a:t>
            </a:r>
            <a:r>
              <a:rPr lang="en-US" b="1">
                <a:solidFill>
                  <a:srgbClr val="000000"/>
                </a:solidFill>
                <a:latin typeface="Calibri"/>
                <a:ea typeface="Calibri"/>
                <a:cs typeface="Calibri"/>
                <a:sym typeface="Calibri"/>
              </a:rPr>
              <a:t>will be sent to Breakfast Club and you will be charged for that session</a:t>
            </a:r>
            <a:r>
              <a:rPr lang="en-US">
                <a:solidFill>
                  <a:srgbClr val="000000"/>
                </a:solidFill>
                <a:latin typeface="Calibri"/>
                <a:ea typeface="Calibri"/>
                <a:cs typeface="Calibri"/>
                <a:sym typeface="Calibri"/>
              </a:rPr>
              <a:t>.</a:t>
            </a:r>
            <a:endParaRPr>
              <a:latin typeface="Calibri"/>
              <a:ea typeface="Calibri"/>
              <a:cs typeface="Calibri"/>
              <a:sym typeface="Calibri"/>
            </a:endParaRPr>
          </a:p>
          <a:p>
            <a:pPr marL="273050" marR="0" lvl="0" indent="-273050" algn="just" rtl="0">
              <a:lnSpc>
                <a:spcPct val="100000"/>
              </a:lnSpc>
              <a:spcBef>
                <a:spcPts val="480"/>
              </a:spcBef>
              <a:spcAft>
                <a:spcPts val="0"/>
              </a:spcAft>
              <a:buClr>
                <a:schemeClr val="accent1"/>
              </a:buClr>
              <a:buSzPts val="2400"/>
              <a:buFont typeface="Arial"/>
              <a:buChar char="•"/>
            </a:pPr>
            <a:r>
              <a:rPr lang="en-US" sz="2400" b="0" i="0" u="none">
                <a:solidFill>
                  <a:srgbClr val="000000"/>
                </a:solidFill>
                <a:latin typeface="Calibri"/>
                <a:ea typeface="Calibri"/>
                <a:cs typeface="Calibri"/>
                <a:sym typeface="Calibri"/>
              </a:rPr>
              <a:t>The class register </a:t>
            </a:r>
            <a:r>
              <a:rPr lang="en-US" sz="2400" b="1" i="0" u="none">
                <a:solidFill>
                  <a:srgbClr val="000000"/>
                </a:solidFill>
                <a:latin typeface="Calibri"/>
                <a:ea typeface="Calibri"/>
                <a:cs typeface="Calibri"/>
                <a:sym typeface="Calibri"/>
              </a:rPr>
              <a:t>closes at 8:</a:t>
            </a:r>
            <a:r>
              <a:rPr lang="en-US" b="1">
                <a:solidFill>
                  <a:srgbClr val="000000"/>
                </a:solidFill>
                <a:latin typeface="Calibri"/>
                <a:ea typeface="Calibri"/>
                <a:cs typeface="Calibri"/>
                <a:sym typeface="Calibri"/>
              </a:rPr>
              <a:t>45</a:t>
            </a:r>
            <a:r>
              <a:rPr lang="en-US" sz="2400" b="1" i="0" u="none">
                <a:solidFill>
                  <a:srgbClr val="000000"/>
                </a:solidFill>
                <a:latin typeface="Calibri"/>
                <a:ea typeface="Calibri"/>
                <a:cs typeface="Calibri"/>
                <a:sym typeface="Calibri"/>
              </a:rPr>
              <a:t>am</a:t>
            </a:r>
            <a:r>
              <a:rPr lang="en-US" sz="2400" b="0" i="0" u="none">
                <a:solidFill>
                  <a:srgbClr val="000000"/>
                </a:solidFill>
                <a:latin typeface="Calibri"/>
                <a:ea typeface="Calibri"/>
                <a:cs typeface="Calibri"/>
                <a:sym typeface="Calibri"/>
              </a:rPr>
              <a:t>. If your child is late they must enter through the front office.</a:t>
            </a:r>
            <a:endParaRPr/>
          </a:p>
          <a:p>
            <a:pPr marL="273050" marR="0" lvl="0" indent="-273050" algn="just" rtl="0">
              <a:lnSpc>
                <a:spcPct val="100000"/>
              </a:lnSpc>
              <a:spcBef>
                <a:spcPts val="480"/>
              </a:spcBef>
              <a:spcAft>
                <a:spcPts val="0"/>
              </a:spcAft>
              <a:buClr>
                <a:schemeClr val="accent1"/>
              </a:buClr>
              <a:buSzPts val="2400"/>
              <a:buFont typeface="Arial"/>
              <a:buChar char="•"/>
            </a:pPr>
            <a:r>
              <a:rPr lang="en-US" sz="2400" b="0" i="0" u="none">
                <a:solidFill>
                  <a:srgbClr val="000000"/>
                </a:solidFill>
                <a:latin typeface="Calibri"/>
                <a:ea typeface="Calibri"/>
                <a:cs typeface="Calibri"/>
                <a:sym typeface="Calibri"/>
              </a:rPr>
              <a:t>School ends at 3:15pm and any children not collected by </a:t>
            </a:r>
            <a:r>
              <a:rPr lang="en-US" sz="2400" b="1" i="0" u="none">
                <a:solidFill>
                  <a:srgbClr val="000000"/>
                </a:solidFill>
                <a:latin typeface="Calibri"/>
                <a:ea typeface="Calibri"/>
                <a:cs typeface="Calibri"/>
                <a:sym typeface="Calibri"/>
              </a:rPr>
              <a:t>3:20pm will be sent to After School Club and you will be charged</a:t>
            </a:r>
            <a:endParaRPr b="1"/>
          </a:p>
          <a:p>
            <a:pPr marL="273050" marR="0" lvl="0" indent="-273050" algn="just" rtl="0">
              <a:lnSpc>
                <a:spcPct val="100000"/>
              </a:lnSpc>
              <a:spcBef>
                <a:spcPts val="480"/>
              </a:spcBef>
              <a:spcAft>
                <a:spcPts val="0"/>
              </a:spcAft>
              <a:buClr>
                <a:schemeClr val="accent1"/>
              </a:buClr>
              <a:buSzPts val="2400"/>
              <a:buFont typeface="Arial"/>
              <a:buChar char="•"/>
            </a:pPr>
            <a:r>
              <a:rPr lang="en-US" sz="2400" b="0" i="0" u="none">
                <a:solidFill>
                  <a:srgbClr val="000000"/>
                </a:solidFill>
                <a:latin typeface="Calibri"/>
                <a:ea typeface="Calibri"/>
                <a:cs typeface="Calibri"/>
                <a:sym typeface="Calibri"/>
              </a:rPr>
              <a:t>No holidays during term time will be authorised</a:t>
            </a:r>
            <a:endParaRPr/>
          </a:p>
          <a:p>
            <a:pPr marL="273050" marR="0" lvl="0" indent="-273050" algn="just" rtl="0">
              <a:lnSpc>
                <a:spcPct val="100000"/>
              </a:lnSpc>
              <a:spcBef>
                <a:spcPts val="480"/>
              </a:spcBef>
              <a:spcAft>
                <a:spcPts val="0"/>
              </a:spcAft>
              <a:buClr>
                <a:schemeClr val="accent1"/>
              </a:buClr>
              <a:buSzPts val="2400"/>
              <a:buFont typeface="Arial"/>
              <a:buChar char="•"/>
            </a:pPr>
            <a:r>
              <a:rPr lang="en-US" sz="2400" b="0" i="0" u="none">
                <a:solidFill>
                  <a:srgbClr val="000000"/>
                </a:solidFill>
                <a:latin typeface="Calibri"/>
                <a:ea typeface="Calibri"/>
                <a:cs typeface="Calibri"/>
                <a:sym typeface="Calibri"/>
              </a:rPr>
              <a:t>Medical treatment abroad requires a covering NHS letter</a:t>
            </a:r>
            <a:endParaRPr/>
          </a:p>
          <a:p>
            <a:pPr marL="273050" marR="0" lvl="0" indent="-273050" algn="l" rtl="0">
              <a:lnSpc>
                <a:spcPct val="100000"/>
              </a:lnSpc>
              <a:spcBef>
                <a:spcPts val="560"/>
              </a:spcBef>
              <a:spcAft>
                <a:spcPts val="0"/>
              </a:spcAft>
              <a:buClr>
                <a:schemeClr val="accent1"/>
              </a:buClr>
              <a:buSzPts val="2800"/>
              <a:buFont typeface="Arial"/>
              <a:buNone/>
            </a:pPr>
            <a:endParaRPr sz="2800" b="0" i="0" u="none">
              <a:solidFill>
                <a:srgbClr val="000000"/>
              </a:solidFill>
              <a:latin typeface="Times New Roman"/>
              <a:ea typeface="Times New Roman"/>
              <a:cs typeface="Times New Roman"/>
              <a:sym typeface="Times New Roman"/>
            </a:endParaRPr>
          </a:p>
          <a:p>
            <a:pPr marL="273050" marR="0" lvl="0" indent="-95250" algn="l" rtl="0">
              <a:spcBef>
                <a:spcPts val="560"/>
              </a:spcBef>
              <a:spcAft>
                <a:spcPts val="0"/>
              </a:spcAft>
              <a:buClr>
                <a:schemeClr val="accent1"/>
              </a:buClr>
              <a:buSzPts val="2800"/>
              <a:buFont typeface="Arial"/>
              <a:buNone/>
            </a:pPr>
            <a:endParaRPr sz="2800" b="0" i="0" u="none">
              <a:solidFill>
                <a:srgbClr val="000000"/>
              </a:solidFill>
              <a:latin typeface="Times New Roman"/>
              <a:ea typeface="Times New Roman"/>
              <a:cs typeface="Times New Roman"/>
              <a:sym typeface="Times New Roman"/>
            </a:endParaRPr>
          </a:p>
        </p:txBody>
      </p:sp>
      <p:pic>
        <p:nvPicPr>
          <p:cNvPr id="165" name="Google Shape;165;p7"/>
          <p:cNvPicPr preferRelativeResize="0"/>
          <p:nvPr/>
        </p:nvPicPr>
        <p:blipFill rotWithShape="1">
          <a:blip r:embed="rId3">
            <a:alphaModFix/>
          </a:blip>
          <a:srcRect/>
          <a:stretch/>
        </p:blipFill>
        <p:spPr>
          <a:xfrm>
            <a:off x="7380287" y="4868862"/>
            <a:ext cx="971550" cy="120967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8"/>
          <p:cNvSpPr txBox="1">
            <a:spLocks noGrp="1"/>
          </p:cNvSpPr>
          <p:nvPr>
            <p:ph type="title"/>
          </p:nvPr>
        </p:nvSpPr>
        <p:spPr>
          <a:xfrm>
            <a:off x="684212" y="5084762"/>
            <a:ext cx="8229600" cy="1009650"/>
          </a:xfrm>
          <a:prstGeom prst="rect">
            <a:avLst/>
          </a:prstGeom>
          <a:noFill/>
          <a:ln>
            <a:noFill/>
          </a:ln>
        </p:spPr>
        <p:txBody>
          <a:bodyPr spcFirstLastPara="1" wrap="square" lIns="91425" tIns="45700" rIns="91425" bIns="45700" anchor="b" anchorCtr="0">
            <a:normAutofit/>
          </a:bodyPr>
          <a:lstStyle/>
          <a:p>
            <a:pPr marL="0" lvl="0" indent="0" algn="l" rtl="0">
              <a:lnSpc>
                <a:spcPct val="100000"/>
              </a:lnSpc>
              <a:spcBef>
                <a:spcPts val="0"/>
              </a:spcBef>
              <a:spcAft>
                <a:spcPts val="0"/>
              </a:spcAft>
              <a:buClr>
                <a:srgbClr val="FFC000"/>
              </a:buClr>
              <a:buSzPts val="5400"/>
              <a:buFont typeface="Impact"/>
              <a:buNone/>
            </a:pPr>
            <a:r>
              <a:rPr lang="en-US" sz="5400" b="0" i="0" u="none">
                <a:solidFill>
                  <a:srgbClr val="FFC000"/>
                </a:solidFill>
                <a:latin typeface="Impact"/>
                <a:ea typeface="Impact"/>
                <a:cs typeface="Impact"/>
                <a:sym typeface="Impact"/>
              </a:rPr>
              <a:t>Sickness </a:t>
            </a:r>
            <a:endParaRPr/>
          </a:p>
        </p:txBody>
      </p:sp>
      <p:sp>
        <p:nvSpPr>
          <p:cNvPr id="171" name="Google Shape;171;p8"/>
          <p:cNvSpPr txBox="1">
            <a:spLocks noGrp="1"/>
          </p:cNvSpPr>
          <p:nvPr>
            <p:ph type="body" idx="1"/>
          </p:nvPr>
        </p:nvSpPr>
        <p:spPr>
          <a:xfrm>
            <a:off x="539750" y="1989137"/>
            <a:ext cx="7931150" cy="3384550"/>
          </a:xfrm>
          <a:prstGeom prst="rect">
            <a:avLst/>
          </a:prstGeom>
          <a:noFill/>
          <a:ln>
            <a:noFill/>
          </a:ln>
        </p:spPr>
        <p:txBody>
          <a:bodyPr spcFirstLastPara="1" wrap="square" lIns="91425" tIns="45700" rIns="91425" bIns="45700" anchor="ctr" anchorCtr="0">
            <a:noAutofit/>
          </a:bodyPr>
          <a:lstStyle/>
          <a:p>
            <a:pPr marL="273050" marR="0" lvl="0" indent="-273050" algn="just" rtl="0">
              <a:lnSpc>
                <a:spcPct val="100000"/>
              </a:lnSpc>
              <a:spcBef>
                <a:spcPts val="0"/>
              </a:spcBef>
              <a:spcAft>
                <a:spcPts val="0"/>
              </a:spcAft>
              <a:buClr>
                <a:schemeClr val="accent1"/>
              </a:buClr>
              <a:buSzPts val="2400"/>
              <a:buFont typeface="Arial"/>
              <a:buChar char="•"/>
            </a:pPr>
            <a:r>
              <a:rPr lang="en-US" sz="2400" b="0" i="0" u="none" dirty="0">
                <a:solidFill>
                  <a:srgbClr val="000000"/>
                </a:solidFill>
                <a:latin typeface="Calibri"/>
                <a:ea typeface="Calibri"/>
                <a:cs typeface="Calibri"/>
                <a:sym typeface="Calibri"/>
              </a:rPr>
              <a:t>Please phone the school office </a:t>
            </a:r>
            <a:r>
              <a:rPr lang="en-US" sz="2400" b="1" i="0" u="none" dirty="0">
                <a:solidFill>
                  <a:srgbClr val="000000"/>
                </a:solidFill>
                <a:latin typeface="Calibri"/>
                <a:ea typeface="Calibri"/>
                <a:cs typeface="Calibri"/>
                <a:sym typeface="Calibri"/>
              </a:rPr>
              <a:t>by 9:30am </a:t>
            </a:r>
            <a:r>
              <a:rPr lang="en-US" sz="2400" b="0" i="0" u="none" dirty="0">
                <a:solidFill>
                  <a:srgbClr val="000000"/>
                </a:solidFill>
                <a:latin typeface="Calibri"/>
                <a:ea typeface="Calibri"/>
                <a:cs typeface="Calibri"/>
                <a:sym typeface="Calibri"/>
              </a:rPr>
              <a:t>if your child is unwell and give the reason for their absence, as some </a:t>
            </a:r>
            <a:r>
              <a:rPr lang="en-US" dirty="0">
                <a:solidFill>
                  <a:srgbClr val="000000"/>
                </a:solidFill>
                <a:latin typeface="Calibri"/>
                <a:ea typeface="Calibri"/>
                <a:cs typeface="Calibri"/>
                <a:sym typeface="Calibri"/>
              </a:rPr>
              <a:t>illnesses</a:t>
            </a:r>
            <a:r>
              <a:rPr lang="en-US" sz="2400" b="0" i="0" u="none" dirty="0">
                <a:solidFill>
                  <a:srgbClr val="000000"/>
                </a:solidFill>
                <a:latin typeface="Calibri"/>
                <a:ea typeface="Calibri"/>
                <a:cs typeface="Calibri"/>
                <a:sym typeface="Calibri"/>
              </a:rPr>
              <a:t> are contagious</a:t>
            </a:r>
            <a:endParaRPr dirty="0"/>
          </a:p>
          <a:p>
            <a:pPr marL="273050" marR="0" lvl="0" indent="-120650" algn="just" rtl="0">
              <a:lnSpc>
                <a:spcPct val="100000"/>
              </a:lnSpc>
              <a:spcBef>
                <a:spcPts val="480"/>
              </a:spcBef>
              <a:spcAft>
                <a:spcPts val="0"/>
              </a:spcAft>
              <a:buClr>
                <a:schemeClr val="accent1"/>
              </a:buClr>
              <a:buSzPts val="2400"/>
              <a:buFont typeface="Arial"/>
              <a:buNone/>
            </a:pPr>
            <a:endParaRPr sz="2400" b="0" i="0" u="none" dirty="0">
              <a:solidFill>
                <a:srgbClr val="000000"/>
              </a:solidFill>
              <a:latin typeface="Calibri"/>
              <a:ea typeface="Calibri"/>
              <a:cs typeface="Calibri"/>
              <a:sym typeface="Calibri"/>
            </a:endParaRPr>
          </a:p>
          <a:p>
            <a:pPr marL="273050" marR="0" lvl="0" indent="-95250" algn="l" rtl="0">
              <a:lnSpc>
                <a:spcPct val="100000"/>
              </a:lnSpc>
              <a:spcBef>
                <a:spcPts val="560"/>
              </a:spcBef>
              <a:spcAft>
                <a:spcPts val="0"/>
              </a:spcAft>
              <a:buClr>
                <a:schemeClr val="accent1"/>
              </a:buClr>
              <a:buSzPts val="2800"/>
              <a:buFont typeface="Arial"/>
              <a:buNone/>
            </a:pPr>
            <a:endParaRPr sz="2800" b="0" i="0" u="none" dirty="0">
              <a:solidFill>
                <a:srgbClr val="000000"/>
              </a:solidFill>
              <a:latin typeface="Times New Roman"/>
              <a:ea typeface="Times New Roman"/>
              <a:cs typeface="Times New Roman"/>
              <a:sym typeface="Times New Roman"/>
            </a:endParaRPr>
          </a:p>
          <a:p>
            <a:pPr marL="273050" marR="0" lvl="0" indent="-95250" algn="l" rtl="0">
              <a:lnSpc>
                <a:spcPct val="100000"/>
              </a:lnSpc>
              <a:spcBef>
                <a:spcPts val="560"/>
              </a:spcBef>
              <a:spcAft>
                <a:spcPts val="0"/>
              </a:spcAft>
              <a:buClr>
                <a:schemeClr val="accent1"/>
              </a:buClr>
              <a:buSzPts val="2800"/>
              <a:buFont typeface="Arial"/>
              <a:buNone/>
            </a:pPr>
            <a:endParaRPr sz="2800" b="0" i="0" u="none" dirty="0">
              <a:solidFill>
                <a:srgbClr val="000000"/>
              </a:solidFill>
              <a:latin typeface="Times New Roman"/>
              <a:ea typeface="Times New Roman"/>
              <a:cs typeface="Times New Roman"/>
              <a:sym typeface="Times New Roman"/>
            </a:endParaRPr>
          </a:p>
          <a:p>
            <a:pPr marL="273050" marR="0" lvl="0" indent="-95250" algn="l" rtl="0">
              <a:lnSpc>
                <a:spcPct val="90000"/>
              </a:lnSpc>
              <a:spcBef>
                <a:spcPts val="560"/>
              </a:spcBef>
              <a:spcAft>
                <a:spcPts val="0"/>
              </a:spcAft>
              <a:buClr>
                <a:schemeClr val="accent1"/>
              </a:buClr>
              <a:buSzPts val="2800"/>
              <a:buFont typeface="Arial"/>
              <a:buNone/>
            </a:pPr>
            <a:endParaRPr sz="2800" b="0" i="0" u="none" dirty="0">
              <a:solidFill>
                <a:schemeClr val="dk2"/>
              </a:solidFill>
              <a:latin typeface="Times New Roman"/>
              <a:ea typeface="Times New Roman"/>
              <a:cs typeface="Times New Roman"/>
              <a:sym typeface="Times New Roman"/>
            </a:endParaRPr>
          </a:p>
          <a:p>
            <a:pPr marL="273050" marR="0" lvl="0" indent="-95250" algn="l" rtl="0">
              <a:lnSpc>
                <a:spcPct val="100000"/>
              </a:lnSpc>
              <a:spcBef>
                <a:spcPts val="560"/>
              </a:spcBef>
              <a:spcAft>
                <a:spcPts val="0"/>
              </a:spcAft>
              <a:buClr>
                <a:schemeClr val="accent1"/>
              </a:buClr>
              <a:buSzPts val="2800"/>
              <a:buFont typeface="Arial"/>
              <a:buNone/>
            </a:pPr>
            <a:endParaRPr sz="2800" b="0" i="0" u="none" dirty="0">
              <a:solidFill>
                <a:srgbClr val="000000"/>
              </a:solidFill>
              <a:latin typeface="Times New Roman"/>
              <a:ea typeface="Times New Roman"/>
              <a:cs typeface="Times New Roman"/>
              <a:sym typeface="Times New Roman"/>
            </a:endParaRPr>
          </a:p>
          <a:p>
            <a:pPr marL="273050" marR="0" lvl="0" indent="-95250" algn="l" rtl="0">
              <a:spcBef>
                <a:spcPts val="560"/>
              </a:spcBef>
              <a:spcAft>
                <a:spcPts val="0"/>
              </a:spcAft>
              <a:buClr>
                <a:schemeClr val="accent1"/>
              </a:buClr>
              <a:buSzPts val="2800"/>
              <a:buFont typeface="Arial"/>
              <a:buNone/>
            </a:pPr>
            <a:endParaRPr sz="2800" b="0" i="0" u="none" dirty="0">
              <a:solidFill>
                <a:srgbClr val="000000"/>
              </a:solidFill>
              <a:latin typeface="Times New Roman"/>
              <a:ea typeface="Times New Roman"/>
              <a:cs typeface="Times New Roman"/>
              <a:sym typeface="Times New Roman"/>
            </a:endParaRPr>
          </a:p>
        </p:txBody>
      </p:sp>
      <p:pic>
        <p:nvPicPr>
          <p:cNvPr id="172" name="Google Shape;172;p8"/>
          <p:cNvPicPr preferRelativeResize="0"/>
          <p:nvPr/>
        </p:nvPicPr>
        <p:blipFill rotWithShape="1">
          <a:blip r:embed="rId3">
            <a:alphaModFix/>
          </a:blip>
          <a:srcRect/>
          <a:stretch/>
        </p:blipFill>
        <p:spPr>
          <a:xfrm>
            <a:off x="7380287" y="4868862"/>
            <a:ext cx="971550" cy="120967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p9"/>
          <p:cNvSpPr txBox="1">
            <a:spLocks noGrp="1"/>
          </p:cNvSpPr>
          <p:nvPr>
            <p:ph type="title"/>
          </p:nvPr>
        </p:nvSpPr>
        <p:spPr>
          <a:xfrm>
            <a:off x="762000" y="4572000"/>
            <a:ext cx="6781800" cy="1600200"/>
          </a:xfrm>
          <a:prstGeom prst="rect">
            <a:avLst/>
          </a:prstGeom>
          <a:noFill/>
          <a:ln>
            <a:noFill/>
          </a:ln>
        </p:spPr>
        <p:txBody>
          <a:bodyPr spcFirstLastPara="1" wrap="square" lIns="91425" tIns="45700" rIns="91425" bIns="45700" anchor="b" anchorCtr="0">
            <a:normAutofit/>
          </a:bodyPr>
          <a:lstStyle/>
          <a:p>
            <a:pPr marL="0" lvl="0" indent="0" algn="l" rtl="0">
              <a:lnSpc>
                <a:spcPct val="100000"/>
              </a:lnSpc>
              <a:spcBef>
                <a:spcPts val="0"/>
              </a:spcBef>
              <a:spcAft>
                <a:spcPts val="0"/>
              </a:spcAft>
              <a:buClr>
                <a:srgbClr val="FFC000"/>
              </a:buClr>
              <a:buSzPts val="5400"/>
              <a:buFont typeface="Impact"/>
              <a:buNone/>
            </a:pPr>
            <a:r>
              <a:rPr lang="en-US" sz="5400" b="0" i="0" u="none">
                <a:solidFill>
                  <a:srgbClr val="FFC000"/>
                </a:solidFill>
                <a:latin typeface="Impact"/>
                <a:ea typeface="Impact"/>
                <a:cs typeface="Impact"/>
                <a:sym typeface="Impact"/>
              </a:rPr>
              <a:t>Social Media</a:t>
            </a:r>
            <a:endParaRPr/>
          </a:p>
        </p:txBody>
      </p:sp>
      <p:sp>
        <p:nvSpPr>
          <p:cNvPr id="178" name="Google Shape;178;p9"/>
          <p:cNvSpPr txBox="1">
            <a:spLocks noGrp="1"/>
          </p:cNvSpPr>
          <p:nvPr>
            <p:ph type="body" idx="1"/>
          </p:nvPr>
        </p:nvSpPr>
        <p:spPr>
          <a:xfrm>
            <a:off x="212262" y="434287"/>
            <a:ext cx="8229600" cy="4857900"/>
          </a:xfrm>
          <a:prstGeom prst="rect">
            <a:avLst/>
          </a:prstGeom>
          <a:noFill/>
          <a:ln>
            <a:noFill/>
          </a:ln>
        </p:spPr>
        <p:txBody>
          <a:bodyPr spcFirstLastPara="1" wrap="square" lIns="91425" tIns="45700" rIns="91425" bIns="45700" anchor="ctr" anchorCtr="0">
            <a:noAutofit/>
          </a:bodyPr>
          <a:lstStyle/>
          <a:p>
            <a:pPr marL="273050" marR="0" lvl="0" indent="-273050" algn="just" rtl="0">
              <a:lnSpc>
                <a:spcPct val="100000"/>
              </a:lnSpc>
              <a:spcBef>
                <a:spcPts val="0"/>
              </a:spcBef>
              <a:spcAft>
                <a:spcPts val="0"/>
              </a:spcAft>
              <a:buClr>
                <a:schemeClr val="accent1"/>
              </a:buClr>
              <a:buSzPts val="2400"/>
              <a:buFont typeface="Arial"/>
              <a:buChar char="•"/>
            </a:pPr>
            <a:r>
              <a:rPr lang="en-US" sz="2400" b="0" i="0" u="none">
                <a:solidFill>
                  <a:schemeClr val="dk2"/>
                </a:solidFill>
                <a:latin typeface="Calibri"/>
                <a:ea typeface="Calibri"/>
                <a:cs typeface="Calibri"/>
                <a:sym typeface="Calibri"/>
              </a:rPr>
              <a:t>Children of primary school age should </a:t>
            </a:r>
            <a:r>
              <a:rPr lang="en-US" sz="2400" b="1" i="0" u="none">
                <a:solidFill>
                  <a:schemeClr val="dk2"/>
                </a:solidFill>
                <a:latin typeface="Calibri"/>
                <a:ea typeface="Calibri"/>
                <a:cs typeface="Calibri"/>
                <a:sym typeface="Calibri"/>
              </a:rPr>
              <a:t>NOT</a:t>
            </a:r>
            <a:r>
              <a:rPr lang="en-US" sz="2400" b="0" i="0" u="none">
                <a:solidFill>
                  <a:schemeClr val="dk2"/>
                </a:solidFill>
                <a:latin typeface="Calibri"/>
                <a:ea typeface="Calibri"/>
                <a:cs typeface="Calibri"/>
                <a:sym typeface="Calibri"/>
              </a:rPr>
              <a:t> be using any social media.</a:t>
            </a:r>
            <a:endParaRPr/>
          </a:p>
          <a:p>
            <a:pPr marL="273050" marR="0" lvl="0" indent="-273050" algn="just" rtl="0">
              <a:lnSpc>
                <a:spcPct val="100000"/>
              </a:lnSpc>
              <a:spcBef>
                <a:spcPts val="480"/>
              </a:spcBef>
              <a:spcAft>
                <a:spcPts val="0"/>
              </a:spcAft>
              <a:buClr>
                <a:schemeClr val="accent1"/>
              </a:buClr>
              <a:buSzPts val="2400"/>
              <a:buFont typeface="Arial"/>
              <a:buChar char="•"/>
            </a:pPr>
            <a:r>
              <a:rPr lang="en-US" sz="2400" b="0" i="0" u="none">
                <a:solidFill>
                  <a:schemeClr val="dk2"/>
                </a:solidFill>
                <a:latin typeface="Calibri"/>
                <a:ea typeface="Calibri"/>
                <a:cs typeface="Calibri"/>
                <a:sym typeface="Calibri"/>
              </a:rPr>
              <a:t>There is a legal minimum age of </a:t>
            </a:r>
            <a:r>
              <a:rPr lang="en-US" sz="2400" b="1" i="0" u="none">
                <a:solidFill>
                  <a:schemeClr val="dk2"/>
                </a:solidFill>
                <a:latin typeface="Calibri"/>
                <a:ea typeface="Calibri"/>
                <a:cs typeface="Calibri"/>
                <a:sym typeface="Calibri"/>
              </a:rPr>
              <a:t>13+</a:t>
            </a:r>
            <a:endParaRPr b="1"/>
          </a:p>
          <a:p>
            <a:pPr marL="273050" marR="0" lvl="0" indent="-273050" algn="just" rtl="0">
              <a:lnSpc>
                <a:spcPct val="100000"/>
              </a:lnSpc>
              <a:spcBef>
                <a:spcPts val="480"/>
              </a:spcBef>
              <a:spcAft>
                <a:spcPts val="0"/>
              </a:spcAft>
              <a:buClr>
                <a:schemeClr val="accent1"/>
              </a:buClr>
              <a:buSzPts val="2400"/>
              <a:buFont typeface="Arial"/>
              <a:buChar char="•"/>
            </a:pPr>
            <a:r>
              <a:rPr lang="en-US" sz="2400" b="0" i="0" u="none">
                <a:solidFill>
                  <a:schemeClr val="dk2"/>
                </a:solidFill>
                <a:latin typeface="Calibri"/>
                <a:ea typeface="Calibri"/>
                <a:cs typeface="Calibri"/>
                <a:sym typeface="Calibri"/>
              </a:rPr>
              <a:t>School takes no responsibility for issues that arise through the use of social media</a:t>
            </a:r>
            <a:endParaRPr/>
          </a:p>
          <a:p>
            <a:pPr marL="273050" marR="0" lvl="0" indent="-273050" algn="just" rtl="0">
              <a:lnSpc>
                <a:spcPct val="100000"/>
              </a:lnSpc>
              <a:spcBef>
                <a:spcPts val="480"/>
              </a:spcBef>
              <a:spcAft>
                <a:spcPts val="0"/>
              </a:spcAft>
              <a:buClr>
                <a:schemeClr val="accent1"/>
              </a:buClr>
              <a:buSzPts val="2400"/>
              <a:buFont typeface="Arial"/>
              <a:buChar char="•"/>
            </a:pPr>
            <a:r>
              <a:rPr lang="en-US" sz="2400" b="0" i="0" u="none">
                <a:solidFill>
                  <a:schemeClr val="dk2"/>
                </a:solidFill>
                <a:latin typeface="Calibri"/>
                <a:ea typeface="Calibri"/>
                <a:cs typeface="Calibri"/>
                <a:sym typeface="Calibri"/>
              </a:rPr>
              <a:t>Mobile phones should not to be brought into school unless there is a speci</a:t>
            </a:r>
            <a:r>
              <a:rPr lang="en-US">
                <a:latin typeface="Calibri"/>
                <a:ea typeface="Calibri"/>
                <a:cs typeface="Calibri"/>
                <a:sym typeface="Calibri"/>
              </a:rPr>
              <a:t>fic need - i.e. your child walking home alone and you need to check in with them.</a:t>
            </a:r>
            <a:endParaRPr/>
          </a:p>
          <a:p>
            <a:pPr marL="273050" marR="0" lvl="0" indent="-273050" algn="just" rtl="0">
              <a:lnSpc>
                <a:spcPct val="100000"/>
              </a:lnSpc>
              <a:spcBef>
                <a:spcPts val="480"/>
              </a:spcBef>
              <a:spcAft>
                <a:spcPts val="0"/>
              </a:spcAft>
              <a:buClr>
                <a:schemeClr val="accent1"/>
              </a:buClr>
              <a:buSzPts val="2400"/>
              <a:buFont typeface="Arial"/>
              <a:buChar char="•"/>
            </a:pPr>
            <a:r>
              <a:rPr lang="en-US" sz="2400" b="0" i="0" u="none">
                <a:solidFill>
                  <a:schemeClr val="dk2"/>
                </a:solidFill>
                <a:latin typeface="Calibri"/>
                <a:ea typeface="Calibri"/>
                <a:cs typeface="Calibri"/>
                <a:sym typeface="Calibri"/>
              </a:rPr>
              <a:t>If you feel that your child needs a mobile phone for their journey to and fro</a:t>
            </a:r>
            <a:r>
              <a:rPr lang="en-US">
                <a:latin typeface="Calibri"/>
                <a:ea typeface="Calibri"/>
                <a:cs typeface="Calibri"/>
                <a:sym typeface="Calibri"/>
              </a:rPr>
              <a:t>m</a:t>
            </a:r>
            <a:r>
              <a:rPr lang="en-US" sz="2400" b="0" i="0" u="none">
                <a:solidFill>
                  <a:schemeClr val="dk2"/>
                </a:solidFill>
                <a:latin typeface="Calibri"/>
                <a:ea typeface="Calibri"/>
                <a:cs typeface="Calibri"/>
                <a:sym typeface="Calibri"/>
              </a:rPr>
              <a:t> school, please write </a:t>
            </a:r>
            <a:r>
              <a:rPr lang="en-US">
                <a:latin typeface="Calibri"/>
                <a:ea typeface="Calibri"/>
                <a:cs typeface="Calibri"/>
                <a:sym typeface="Calibri"/>
              </a:rPr>
              <a:t>a letter to your child’s teacher explaining why they need to have a phone with them.</a:t>
            </a:r>
            <a:endParaRPr/>
          </a:p>
          <a:p>
            <a:pPr marL="273050" marR="0" lvl="0" indent="-120650" algn="l" rtl="0">
              <a:spcBef>
                <a:spcPts val="480"/>
              </a:spcBef>
              <a:spcAft>
                <a:spcPts val="0"/>
              </a:spcAft>
              <a:buClr>
                <a:schemeClr val="accent1"/>
              </a:buClr>
              <a:buSzPts val="2400"/>
              <a:buFont typeface="Arial"/>
              <a:buNone/>
            </a:pPr>
            <a:endParaRPr sz="2400" b="0" i="0" u="none">
              <a:solidFill>
                <a:schemeClr val="dk2"/>
              </a:solidFill>
              <a:latin typeface="Calibri"/>
              <a:ea typeface="Calibri"/>
              <a:cs typeface="Calibri"/>
              <a:sym typeface="Calibri"/>
            </a:endParaRPr>
          </a:p>
        </p:txBody>
      </p:sp>
      <p:pic>
        <p:nvPicPr>
          <p:cNvPr id="179" name="Google Shape;179;p9"/>
          <p:cNvPicPr preferRelativeResize="0"/>
          <p:nvPr/>
        </p:nvPicPr>
        <p:blipFill rotWithShape="1">
          <a:blip r:embed="rId3">
            <a:alphaModFix/>
          </a:blip>
          <a:srcRect/>
          <a:stretch/>
        </p:blipFill>
        <p:spPr>
          <a:xfrm>
            <a:off x="7380287" y="4941887"/>
            <a:ext cx="971550" cy="1209675"/>
          </a:xfrm>
          <a:prstGeom prst="rect">
            <a:avLst/>
          </a:prstGeom>
          <a:noFill/>
          <a:ln>
            <a:noFill/>
          </a:ln>
        </p:spPr>
      </p:pic>
    </p:spTree>
  </p:cSld>
  <p:clrMapOvr>
    <a:masterClrMapping/>
  </p:clrMapOvr>
</p:sld>
</file>

<file path=ppt/theme/theme1.xml><?xml version="1.0" encoding="utf-8"?>
<a:theme xmlns:a="http://schemas.openxmlformats.org/drawingml/2006/main" name="1_NewsPrint">
  <a:themeElements>
    <a:clrScheme name="NewsPrint">
      <a:dk1>
        <a:srgbClr val="000000"/>
      </a:dk1>
      <a:lt1>
        <a:srgbClr val="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NewsPrint">
  <a:themeElements>
    <a:clrScheme name="NewsPrint">
      <a:dk1>
        <a:srgbClr val="000000"/>
      </a:dk1>
      <a:lt1>
        <a:srgbClr val="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NewsPrint">
  <a:themeElements>
    <a:clrScheme name="NewsPrint">
      <a:dk1>
        <a:srgbClr val="000000"/>
      </a:dk1>
      <a:lt1>
        <a:srgbClr val="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NewsPrint">
  <a:themeElements>
    <a:clrScheme name="NewsPrint">
      <a:dk1>
        <a:srgbClr val="000000"/>
      </a:dk1>
      <a:lt1>
        <a:srgbClr val="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NewsPrint">
  <a:themeElements>
    <a:clrScheme name="NewsPrint">
      <a:dk1>
        <a:srgbClr val="000000"/>
      </a:dk1>
      <a:lt1>
        <a:srgbClr val="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TotalTime>
  <Words>915</Words>
  <Application>Microsoft Office PowerPoint</Application>
  <PresentationFormat>On-screen Show (4:3)</PresentationFormat>
  <Paragraphs>76</Paragraphs>
  <Slides>13</Slides>
  <Notes>13</Notes>
  <HiddenSlides>0</HiddenSlides>
  <MMClips>0</MMClips>
  <ScaleCrop>false</ScaleCrop>
  <HeadingPairs>
    <vt:vector size="6" baseType="variant">
      <vt:variant>
        <vt:lpstr>Fonts Used</vt:lpstr>
      </vt:variant>
      <vt:variant>
        <vt:i4>4</vt:i4>
      </vt:variant>
      <vt:variant>
        <vt:lpstr>Theme</vt:lpstr>
      </vt:variant>
      <vt:variant>
        <vt:i4>5</vt:i4>
      </vt:variant>
      <vt:variant>
        <vt:lpstr>Slide Titles</vt:lpstr>
      </vt:variant>
      <vt:variant>
        <vt:i4>13</vt:i4>
      </vt:variant>
    </vt:vector>
  </HeadingPairs>
  <TitlesOfParts>
    <vt:vector size="22" baseType="lpstr">
      <vt:lpstr>Arial</vt:lpstr>
      <vt:lpstr>Calibri</vt:lpstr>
      <vt:lpstr>Impact</vt:lpstr>
      <vt:lpstr>Times New Roman</vt:lpstr>
      <vt:lpstr>1_NewsPrint</vt:lpstr>
      <vt:lpstr>NewsPrint</vt:lpstr>
      <vt:lpstr>2_NewsPrint</vt:lpstr>
      <vt:lpstr>3_NewsPrint</vt:lpstr>
      <vt:lpstr>4_NewsPrint</vt:lpstr>
      <vt:lpstr>Parent Information Meeting</vt:lpstr>
      <vt:lpstr>Curriculum</vt:lpstr>
      <vt:lpstr>Reading</vt:lpstr>
      <vt:lpstr>Reading at home</vt:lpstr>
      <vt:lpstr>Homework</vt:lpstr>
      <vt:lpstr>School Uniform </vt:lpstr>
      <vt:lpstr>Attendance </vt:lpstr>
      <vt:lpstr>Sickness </vt:lpstr>
      <vt:lpstr>Social Media</vt:lpstr>
      <vt:lpstr>Communication</vt:lpstr>
      <vt:lpstr>Safeguarding</vt:lpstr>
      <vt:lpstr>Playground Safety</vt:lpstr>
      <vt:lpstr>Partnership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Parent Information Meeting</dc:title>
  <dc:creator>USER</dc:creator>
  <cp:lastModifiedBy>Anna Griffiths</cp:lastModifiedBy>
  <cp:revision>4</cp:revision>
  <dcterms:created xsi:type="dcterms:W3CDTF">2006-09-18T15:14:25Z</dcterms:created>
  <dcterms:modified xsi:type="dcterms:W3CDTF">2023-09-11T15:03:44Z</dcterms:modified>
</cp:coreProperties>
</file>