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2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80" r:id="rId18"/>
    <p:sldId id="271" r:id="rId19"/>
    <p:sldId id="272" r:id="rId20"/>
    <p:sldId id="273" r:id="rId21"/>
    <p:sldId id="274" r:id="rId22"/>
    <p:sldId id="275" r:id="rId23"/>
    <p:sldId id="276" r:id="rId24"/>
    <p:sldId id="277" r:id="rId25"/>
    <p:sldId id="278" r:id="rId26"/>
    <p:sldId id="279" r:id="rId27"/>
  </p:sldIdLst>
  <p:sldSz cx="9144000" cy="6858000" type="screen4x3"/>
  <p:notesSz cx="6669088"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5A21DE8-32F9-4514-8CD0-EA8005F2DF50}">
  <a:tblStyle styleId="{05A21DE8-32F9-4514-8CD0-EA8005F2DF50}"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11725" y="744475"/>
            <a:ext cx="4446250" cy="37224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66900" y="4715125"/>
            <a:ext cx="5335250" cy="446697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2fe2dcf4f27_0_8: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2fe2dcf4f27_0_8:notes"/>
          <p:cNvSpPr txBox="1">
            <a:spLocks noGrp="1"/>
          </p:cNvSpPr>
          <p:nvPr>
            <p:ph type="body" idx="1"/>
          </p:nvPr>
        </p:nvSpPr>
        <p:spPr>
          <a:xfrm>
            <a:off x="666596" y="4714875"/>
            <a:ext cx="53358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g2fe2dcf4f27_0_8:notes"/>
          <p:cNvSpPr txBox="1">
            <a:spLocks noGrp="1"/>
          </p:cNvSpPr>
          <p:nvPr>
            <p:ph type="sldNum" idx="12"/>
          </p:nvPr>
        </p:nvSpPr>
        <p:spPr>
          <a:xfrm>
            <a:off x="3776859" y="9428163"/>
            <a:ext cx="2890500" cy="496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Font typeface="Arial"/>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fe2dcf4f27_0_109: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2fe2dcf4f27_0_109:notes"/>
          <p:cNvSpPr txBox="1">
            <a:spLocks noGrp="1"/>
          </p:cNvSpPr>
          <p:nvPr>
            <p:ph type="body" idx="1"/>
          </p:nvPr>
        </p:nvSpPr>
        <p:spPr>
          <a:xfrm>
            <a:off x="666596" y="4714875"/>
            <a:ext cx="5335800" cy="446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g2fe2dcf4f27_0_109:notes"/>
          <p:cNvSpPr txBox="1">
            <a:spLocks noGrp="1"/>
          </p:cNvSpPr>
          <p:nvPr>
            <p:ph type="sldNum" idx="12"/>
          </p:nvPr>
        </p:nvSpPr>
        <p:spPr>
          <a:xfrm>
            <a:off x="3776859" y="9428163"/>
            <a:ext cx="2890500" cy="496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notes"/>
          <p:cNvSpPr txBox="1">
            <a:spLocks noGrp="1"/>
          </p:cNvSpPr>
          <p:nvPr>
            <p:ph type="body" idx="1"/>
          </p:nvPr>
        </p:nvSpPr>
        <p:spPr>
          <a:xfrm>
            <a:off x="666900" y="4715125"/>
            <a:ext cx="5335250"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1: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2:notes"/>
          <p:cNvSpPr txBox="1">
            <a:spLocks noGrp="1"/>
          </p:cNvSpPr>
          <p:nvPr>
            <p:ph type="body" idx="1"/>
          </p:nvPr>
        </p:nvSpPr>
        <p:spPr>
          <a:xfrm>
            <a:off x="666900" y="4715125"/>
            <a:ext cx="5335250"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p2: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1516fd0b163_0_5:notes"/>
          <p:cNvSpPr txBox="1">
            <a:spLocks noGrp="1"/>
          </p:cNvSpPr>
          <p:nvPr>
            <p:ph type="body" idx="1"/>
          </p:nvPr>
        </p:nvSpPr>
        <p:spPr>
          <a:xfrm>
            <a:off x="666900" y="4715125"/>
            <a:ext cx="53352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 name="Google Shape;188;g1516fd0b163_0_5: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fc1083a875_0_0: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2fc1083a875_0_0:notes"/>
          <p:cNvSpPr txBox="1">
            <a:spLocks noGrp="1"/>
          </p:cNvSpPr>
          <p:nvPr>
            <p:ph type="body" idx="1"/>
          </p:nvPr>
        </p:nvSpPr>
        <p:spPr>
          <a:xfrm>
            <a:off x="666900" y="4715125"/>
            <a:ext cx="53352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fc1c0a4973_0_14: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2fc1c0a4973_0_14:notes"/>
          <p:cNvSpPr txBox="1">
            <a:spLocks noGrp="1"/>
          </p:cNvSpPr>
          <p:nvPr>
            <p:ph type="body" idx="1"/>
          </p:nvPr>
        </p:nvSpPr>
        <p:spPr>
          <a:xfrm>
            <a:off x="666900" y="4715125"/>
            <a:ext cx="53352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3:notes"/>
          <p:cNvSpPr txBox="1">
            <a:spLocks noGrp="1"/>
          </p:cNvSpPr>
          <p:nvPr>
            <p:ph type="body" idx="1"/>
          </p:nvPr>
        </p:nvSpPr>
        <p:spPr>
          <a:xfrm>
            <a:off x="666900" y="4715125"/>
            <a:ext cx="5335250"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p3: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2fcd7edc3ad_1_51: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2fcd7edc3ad_1_51:notes"/>
          <p:cNvSpPr txBox="1">
            <a:spLocks noGrp="1"/>
          </p:cNvSpPr>
          <p:nvPr>
            <p:ph type="body" idx="1"/>
          </p:nvPr>
        </p:nvSpPr>
        <p:spPr>
          <a:xfrm>
            <a:off x="666907" y="4715147"/>
            <a:ext cx="53352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1390225fa30_0_5:notes"/>
          <p:cNvSpPr txBox="1">
            <a:spLocks noGrp="1"/>
          </p:cNvSpPr>
          <p:nvPr>
            <p:ph type="body" idx="1"/>
          </p:nvPr>
        </p:nvSpPr>
        <p:spPr>
          <a:xfrm>
            <a:off x="666900" y="4715125"/>
            <a:ext cx="53352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g1390225fa30_0_5: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90225fa30_0_23:notes"/>
          <p:cNvSpPr txBox="1">
            <a:spLocks noGrp="1"/>
          </p:cNvSpPr>
          <p:nvPr>
            <p:ph type="body" idx="1"/>
          </p:nvPr>
        </p:nvSpPr>
        <p:spPr>
          <a:xfrm>
            <a:off x="666900" y="4715125"/>
            <a:ext cx="53352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7" name="Google Shape;227;g1390225fa30_0_23: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2fc1c0a4973_0_0: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2fc1c0a4973_0_0:notes"/>
          <p:cNvSpPr txBox="1">
            <a:spLocks noGrp="1"/>
          </p:cNvSpPr>
          <p:nvPr>
            <p:ph type="body" idx="1"/>
          </p:nvPr>
        </p:nvSpPr>
        <p:spPr>
          <a:xfrm>
            <a:off x="666900" y="4715125"/>
            <a:ext cx="53352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1390225fa30_0_12:notes"/>
          <p:cNvSpPr txBox="1">
            <a:spLocks noGrp="1"/>
          </p:cNvSpPr>
          <p:nvPr>
            <p:ph type="body" idx="1"/>
          </p:nvPr>
        </p:nvSpPr>
        <p:spPr>
          <a:xfrm>
            <a:off x="666900" y="4715125"/>
            <a:ext cx="53352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0" name="Google Shape;240;g1390225fa30_0_12: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5:notes"/>
          <p:cNvSpPr txBox="1">
            <a:spLocks noGrp="1"/>
          </p:cNvSpPr>
          <p:nvPr>
            <p:ph type="body" idx="1"/>
          </p:nvPr>
        </p:nvSpPr>
        <p:spPr>
          <a:xfrm>
            <a:off x="666900" y="4715125"/>
            <a:ext cx="5335250"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7" name="Google Shape;247;p5: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27d4e7e524a_0_5: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27d4e7e524a_0_5:notes"/>
          <p:cNvSpPr txBox="1">
            <a:spLocks noGrp="1"/>
          </p:cNvSpPr>
          <p:nvPr>
            <p:ph type="body" idx="1"/>
          </p:nvPr>
        </p:nvSpPr>
        <p:spPr>
          <a:xfrm>
            <a:off x="666900" y="4715125"/>
            <a:ext cx="53352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27d4e7e524a_0_5: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27d4e7e524a_0_5:notes"/>
          <p:cNvSpPr txBox="1">
            <a:spLocks noGrp="1"/>
          </p:cNvSpPr>
          <p:nvPr>
            <p:ph type="body" idx="1"/>
          </p:nvPr>
        </p:nvSpPr>
        <p:spPr>
          <a:xfrm>
            <a:off x="666900" y="4715125"/>
            <a:ext cx="53352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11952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7:notes"/>
          <p:cNvSpPr txBox="1">
            <a:spLocks noGrp="1"/>
          </p:cNvSpPr>
          <p:nvPr>
            <p:ph type="body" idx="1"/>
          </p:nvPr>
        </p:nvSpPr>
        <p:spPr>
          <a:xfrm>
            <a:off x="666900" y="4715125"/>
            <a:ext cx="5335250"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0" name="Google Shape;260;p7: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7d280b2801_0_190:notes"/>
          <p:cNvSpPr txBox="1">
            <a:spLocks noGrp="1"/>
          </p:cNvSpPr>
          <p:nvPr>
            <p:ph type="body" idx="1"/>
          </p:nvPr>
        </p:nvSpPr>
        <p:spPr>
          <a:xfrm>
            <a:off x="666907" y="4715147"/>
            <a:ext cx="5335200" cy="4467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7" name="Google Shape;267;g37d280b2801_0_190: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9:notes"/>
          <p:cNvSpPr txBox="1">
            <a:spLocks noGrp="1"/>
          </p:cNvSpPr>
          <p:nvPr>
            <p:ph type="body" idx="1"/>
          </p:nvPr>
        </p:nvSpPr>
        <p:spPr>
          <a:xfrm>
            <a:off x="666900" y="4715125"/>
            <a:ext cx="5335250"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8" name="Google Shape;288;p9: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11:notes"/>
          <p:cNvSpPr txBox="1">
            <a:spLocks noGrp="1"/>
          </p:cNvSpPr>
          <p:nvPr>
            <p:ph type="body" idx="1"/>
          </p:nvPr>
        </p:nvSpPr>
        <p:spPr>
          <a:xfrm>
            <a:off x="666900" y="4715125"/>
            <a:ext cx="5335250"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5" name="Google Shape;295;p11: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2fcfcd8085e_0_0: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2fcfcd8085e_0_0:notes"/>
          <p:cNvSpPr txBox="1">
            <a:spLocks noGrp="1"/>
          </p:cNvSpPr>
          <p:nvPr>
            <p:ph type="body" idx="1"/>
          </p:nvPr>
        </p:nvSpPr>
        <p:spPr>
          <a:xfrm>
            <a:off x="666907" y="4715147"/>
            <a:ext cx="53352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2fc1c0a4973_0_7:notes"/>
          <p:cNvSpPr txBox="1">
            <a:spLocks noGrp="1"/>
          </p:cNvSpPr>
          <p:nvPr>
            <p:ph type="body" idx="1"/>
          </p:nvPr>
        </p:nvSpPr>
        <p:spPr>
          <a:xfrm>
            <a:off x="666900" y="4715125"/>
            <a:ext cx="53352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0" name="Google Shape;310;g2fc1c0a4973_0_7: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37cf4c891b7_0_1: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37cf4c891b7_0_1:notes"/>
          <p:cNvSpPr txBox="1">
            <a:spLocks noGrp="1"/>
          </p:cNvSpPr>
          <p:nvPr>
            <p:ph type="body" idx="1"/>
          </p:nvPr>
        </p:nvSpPr>
        <p:spPr>
          <a:xfrm>
            <a:off x="666900" y="4715125"/>
            <a:ext cx="53352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2f69d66410b_0_1: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2f69d66410b_0_1:notes"/>
          <p:cNvSpPr txBox="1">
            <a:spLocks noGrp="1"/>
          </p:cNvSpPr>
          <p:nvPr>
            <p:ph type="body" idx="1"/>
          </p:nvPr>
        </p:nvSpPr>
        <p:spPr>
          <a:xfrm>
            <a:off x="666900" y="4715125"/>
            <a:ext cx="5335200" cy="446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14:notes"/>
          <p:cNvSpPr txBox="1">
            <a:spLocks noGrp="1"/>
          </p:cNvSpPr>
          <p:nvPr>
            <p:ph type="body" idx="1"/>
          </p:nvPr>
        </p:nvSpPr>
        <p:spPr>
          <a:xfrm>
            <a:off x="666900" y="4715125"/>
            <a:ext cx="5335250"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9" name="Google Shape;329;p14:notes"/>
          <p:cNvSpPr>
            <a:spLocks noGrp="1" noRot="1" noChangeAspect="1"/>
          </p:cNvSpPr>
          <p:nvPr>
            <p:ph type="sldImg" idx="2"/>
          </p:nvPr>
        </p:nvSpPr>
        <p:spPr>
          <a:xfrm>
            <a:off x="854075" y="744538"/>
            <a:ext cx="4960938"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chemeClr val="dk1"/>
              </a:buClr>
              <a:buSzPts val="3200"/>
              <a:buFont typeface="Arial"/>
              <a:buNone/>
              <a:defRPr/>
            </a:lvl1pPr>
            <a:lvl2pPr lvl="1" algn="ctr">
              <a:spcBef>
                <a:spcPts val="560"/>
              </a:spcBef>
              <a:spcAft>
                <a:spcPts val="0"/>
              </a:spcAft>
              <a:buClr>
                <a:schemeClr val="dk1"/>
              </a:buClr>
              <a:buSzPts val="2800"/>
              <a:buFont typeface="Arial"/>
              <a:buNone/>
              <a:defRPr/>
            </a:lvl2pPr>
            <a:lvl3pPr lvl="2" algn="ctr">
              <a:spcBef>
                <a:spcPts val="480"/>
              </a:spcBef>
              <a:spcAft>
                <a:spcPts val="0"/>
              </a:spcAft>
              <a:buClr>
                <a:schemeClr val="dk1"/>
              </a:buClr>
              <a:buSzPts val="2400"/>
              <a:buFont typeface="Arial"/>
              <a:buNone/>
              <a:defRPr/>
            </a:lvl3pPr>
            <a:lvl4pPr lvl="3" algn="ctr">
              <a:spcBef>
                <a:spcPts val="400"/>
              </a:spcBef>
              <a:spcAft>
                <a:spcPts val="0"/>
              </a:spcAft>
              <a:buClr>
                <a:schemeClr val="dk1"/>
              </a:buClr>
              <a:buSzPts val="2000"/>
              <a:buFont typeface="Arial"/>
              <a:buNone/>
              <a:defRPr/>
            </a:lvl4pPr>
            <a:lvl5pPr lvl="4" algn="ctr">
              <a:spcBef>
                <a:spcPts val="400"/>
              </a:spcBef>
              <a:spcAft>
                <a:spcPts val="0"/>
              </a:spcAft>
              <a:buClr>
                <a:schemeClr val="dk1"/>
              </a:buClr>
              <a:buSzPts val="2000"/>
              <a:buFont typeface="Arial"/>
              <a:buNone/>
              <a:defRPr/>
            </a:lvl5pPr>
            <a:lvl6pPr lvl="5" algn="ctr">
              <a:spcBef>
                <a:spcPts val="400"/>
              </a:spcBef>
              <a:spcAft>
                <a:spcPts val="0"/>
              </a:spcAft>
              <a:buClr>
                <a:schemeClr val="dk1"/>
              </a:buClr>
              <a:buSzPts val="2000"/>
              <a:buFont typeface="Arial"/>
              <a:buNone/>
              <a:defRPr/>
            </a:lvl6pPr>
            <a:lvl7pPr lvl="6" algn="ctr">
              <a:spcBef>
                <a:spcPts val="400"/>
              </a:spcBef>
              <a:spcAft>
                <a:spcPts val="0"/>
              </a:spcAft>
              <a:buClr>
                <a:schemeClr val="dk1"/>
              </a:buClr>
              <a:buSzPts val="2000"/>
              <a:buFont typeface="Arial"/>
              <a:buNone/>
              <a:defRPr/>
            </a:lvl7pPr>
            <a:lvl8pPr lvl="7" algn="ctr">
              <a:spcBef>
                <a:spcPts val="400"/>
              </a:spcBef>
              <a:spcAft>
                <a:spcPts val="0"/>
              </a:spcAft>
              <a:buClr>
                <a:schemeClr val="dk1"/>
              </a:buClr>
              <a:buSzPts val="2000"/>
              <a:buFont typeface="Arial"/>
              <a:buNone/>
              <a:defRPr/>
            </a:lvl8pPr>
            <a:lvl9pPr lvl="8" algn="ctr">
              <a:spcBef>
                <a:spcPts val="400"/>
              </a:spcBef>
              <a:spcAft>
                <a:spcPts val="0"/>
              </a:spcAft>
              <a:buClr>
                <a:schemeClr val="dk1"/>
              </a:buClr>
              <a:buSzPts val="2000"/>
              <a:buFont typeface="Arial"/>
              <a:buNone/>
              <a:defRPr/>
            </a:lvl9pPr>
          </a:lstStyle>
          <a:p>
            <a:endParaRPr/>
          </a:p>
        </p:txBody>
      </p:sp>
      <p:sp>
        <p:nvSpPr>
          <p:cNvPr id="14" name="Google Shape;14;p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0" name="Google Shape;20;p3"/>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5" name="Google Shape;25;p4"/>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6" name="Google Shape;26;p4"/>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1" name="Google Shape;31;p5"/>
          <p:cNvSpPr txBox="1">
            <a:spLocks noGrp="1"/>
          </p:cNvSpPr>
          <p:nvPr>
            <p:ph type="body" idx="1"/>
          </p:nvPr>
        </p:nvSpPr>
        <p:spPr>
          <a:xfrm rot="5400000">
            <a:off x="2309019" y="-251619"/>
            <a:ext cx="4525962"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2" name="Google Shape;32;p5"/>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7" name="Google Shape;37;p6"/>
          <p:cNvSpPr>
            <a:spLocks noGrp="1"/>
          </p:cNvSpPr>
          <p:nvPr>
            <p:ph type="pic" idx="2"/>
          </p:nvPr>
        </p:nvSpPr>
        <p:spPr>
          <a:xfrm>
            <a:off x="1792288" y="612775"/>
            <a:ext cx="5486400" cy="4114800"/>
          </a:xfrm>
          <a:prstGeom prst="rect">
            <a:avLst/>
          </a:prstGeom>
          <a:noFill/>
          <a:ln>
            <a:noFill/>
          </a:ln>
        </p:spPr>
      </p:sp>
      <p:sp>
        <p:nvSpPr>
          <p:cNvPr id="38" name="Google Shape;38;p6"/>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39" name="Google Shape;39;p6"/>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2"/>
        <p:cNvGrpSpPr/>
        <p:nvPr/>
      </p:nvGrpSpPr>
      <p:grpSpPr>
        <a:xfrm>
          <a:off x="0" y="0"/>
          <a:ext cx="0" cy="0"/>
          <a:chOff x="0" y="0"/>
          <a:chExt cx="0" cy="0"/>
        </a:xfrm>
      </p:grpSpPr>
      <p:sp>
        <p:nvSpPr>
          <p:cNvPr id="43" name="Google Shape;43;p7"/>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4" name="Google Shape;44;p7"/>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Font typeface="Arial"/>
              <a:buChar char="•"/>
              <a:defRPr sz="3200"/>
            </a:lvl1pPr>
            <a:lvl2pPr marL="914400" lvl="1" indent="-406400" algn="l">
              <a:spcBef>
                <a:spcPts val="560"/>
              </a:spcBef>
              <a:spcAft>
                <a:spcPts val="0"/>
              </a:spcAft>
              <a:buClr>
                <a:schemeClr val="dk1"/>
              </a:buClr>
              <a:buSzPts val="2800"/>
              <a:buFont typeface="Arial"/>
              <a:buChar char="–"/>
              <a:defRPr sz="2800"/>
            </a:lvl2pPr>
            <a:lvl3pPr marL="1371600" lvl="2" indent="-381000" algn="l">
              <a:spcBef>
                <a:spcPts val="480"/>
              </a:spcBef>
              <a:spcAft>
                <a:spcPts val="0"/>
              </a:spcAft>
              <a:buClr>
                <a:schemeClr val="dk1"/>
              </a:buClr>
              <a:buSzPts val="2400"/>
              <a:buFont typeface="Arial"/>
              <a:buChar char="•"/>
              <a:defRPr sz="2400"/>
            </a:lvl3pPr>
            <a:lvl4pPr marL="1828800" lvl="3" indent="-355600" algn="l">
              <a:spcBef>
                <a:spcPts val="400"/>
              </a:spcBef>
              <a:spcAft>
                <a:spcPts val="0"/>
              </a:spcAft>
              <a:buClr>
                <a:schemeClr val="dk1"/>
              </a:buClr>
              <a:buSzPts val="2000"/>
              <a:buFont typeface="Arial"/>
              <a:buChar char="–"/>
              <a:defRPr sz="2000"/>
            </a:lvl4pPr>
            <a:lvl5pPr marL="2286000" lvl="4" indent="-355600" algn="l">
              <a:spcBef>
                <a:spcPts val="400"/>
              </a:spcBef>
              <a:spcAft>
                <a:spcPts val="0"/>
              </a:spcAft>
              <a:buClr>
                <a:schemeClr val="dk1"/>
              </a:buClr>
              <a:buSzPts val="2000"/>
              <a:buFont typeface="Arial"/>
              <a:buChar char="»"/>
              <a:defRPr sz="2000"/>
            </a:lvl5pPr>
            <a:lvl6pPr marL="2743200" lvl="5" indent="-355600" algn="l">
              <a:spcBef>
                <a:spcPts val="400"/>
              </a:spcBef>
              <a:spcAft>
                <a:spcPts val="0"/>
              </a:spcAft>
              <a:buClr>
                <a:schemeClr val="dk1"/>
              </a:buClr>
              <a:buSzPts val="2000"/>
              <a:buFont typeface="Arial"/>
              <a:buChar char="»"/>
              <a:defRPr sz="2000"/>
            </a:lvl6pPr>
            <a:lvl7pPr marL="3200400" lvl="6" indent="-355600" algn="l">
              <a:spcBef>
                <a:spcPts val="400"/>
              </a:spcBef>
              <a:spcAft>
                <a:spcPts val="0"/>
              </a:spcAft>
              <a:buClr>
                <a:schemeClr val="dk1"/>
              </a:buClr>
              <a:buSzPts val="2000"/>
              <a:buFont typeface="Arial"/>
              <a:buChar char="»"/>
              <a:defRPr sz="2000"/>
            </a:lvl7pPr>
            <a:lvl8pPr marL="3657600" lvl="7" indent="-355600" algn="l">
              <a:spcBef>
                <a:spcPts val="400"/>
              </a:spcBef>
              <a:spcAft>
                <a:spcPts val="0"/>
              </a:spcAft>
              <a:buClr>
                <a:schemeClr val="dk1"/>
              </a:buClr>
              <a:buSzPts val="2000"/>
              <a:buFont typeface="Arial"/>
              <a:buChar char="»"/>
              <a:defRPr sz="2000"/>
            </a:lvl8pPr>
            <a:lvl9pPr marL="4114800" lvl="8" indent="-355600" algn="l">
              <a:spcBef>
                <a:spcPts val="400"/>
              </a:spcBef>
              <a:spcAft>
                <a:spcPts val="0"/>
              </a:spcAft>
              <a:buClr>
                <a:schemeClr val="dk1"/>
              </a:buClr>
              <a:buSzPts val="2000"/>
              <a:buFont typeface="Arial"/>
              <a:buChar char="»"/>
              <a:defRPr sz="2000"/>
            </a:lvl9pPr>
          </a:lstStyle>
          <a:p>
            <a:endParaRPr/>
          </a:p>
        </p:txBody>
      </p:sp>
      <p:sp>
        <p:nvSpPr>
          <p:cNvPr id="45" name="Google Shape;45;p7"/>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46" name="Google Shape;46;p7"/>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
        <p:nvSpPr>
          <p:cNvPr id="50" name="Google Shape;50;p8"/>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5" name="Google Shape;55;p9"/>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61" name="Google Shape;61;p10"/>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62" name="Google Shape;62;p10"/>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63" name="Google Shape;63;p10"/>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64" name="Google Shape;64;p10"/>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7"/>
        <p:cNvGrpSpPr/>
        <p:nvPr/>
      </p:nvGrpSpPr>
      <p:grpSpPr>
        <a:xfrm>
          <a:off x="0" y="0"/>
          <a:ext cx="0" cy="0"/>
          <a:chOff x="0" y="0"/>
          <a:chExt cx="0" cy="0"/>
        </a:xfrm>
      </p:grpSpPr>
      <p:sp>
        <p:nvSpPr>
          <p:cNvPr id="68" name="Google Shape;68;p1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9" name="Google Shape;69;p1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70" name="Google Shape;70;p1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71" name="Google Shape;71;p11"/>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6" name="Google Shape;76;p12"/>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dk1"/>
              </a:buClr>
              <a:buSzPts val="2000"/>
              <a:buFont typeface="Arial"/>
              <a:buNone/>
              <a:defRPr sz="2000"/>
            </a:lvl1pPr>
            <a:lvl2pPr marL="914400" lvl="1" indent="-228600" algn="l">
              <a:spcBef>
                <a:spcPts val="360"/>
              </a:spcBef>
              <a:spcAft>
                <a:spcPts val="0"/>
              </a:spcAft>
              <a:buClr>
                <a:schemeClr val="dk1"/>
              </a:buClr>
              <a:buSzPts val="1800"/>
              <a:buFont typeface="Arial"/>
              <a:buNone/>
              <a:defRPr sz="1800"/>
            </a:lvl2pPr>
            <a:lvl3pPr marL="1371600" lvl="2" indent="-228600" algn="l">
              <a:spcBef>
                <a:spcPts val="320"/>
              </a:spcBef>
              <a:spcAft>
                <a:spcPts val="0"/>
              </a:spcAft>
              <a:buClr>
                <a:schemeClr val="dk1"/>
              </a:buClr>
              <a:buSzPts val="1600"/>
              <a:buFont typeface="Arial"/>
              <a:buNone/>
              <a:defRPr sz="1600"/>
            </a:lvl3pPr>
            <a:lvl4pPr marL="1828800" lvl="3" indent="-228600" algn="l">
              <a:spcBef>
                <a:spcPts val="280"/>
              </a:spcBef>
              <a:spcAft>
                <a:spcPts val="0"/>
              </a:spcAft>
              <a:buClr>
                <a:schemeClr val="dk1"/>
              </a:buClr>
              <a:buSzPts val="1400"/>
              <a:buFont typeface="Arial"/>
              <a:buNone/>
              <a:defRPr sz="1400"/>
            </a:lvl4pPr>
            <a:lvl5pPr marL="2286000" lvl="4" indent="-228600" algn="l">
              <a:spcBef>
                <a:spcPts val="280"/>
              </a:spcBef>
              <a:spcAft>
                <a:spcPts val="0"/>
              </a:spcAft>
              <a:buClr>
                <a:schemeClr val="dk1"/>
              </a:buClr>
              <a:buSzPts val="1400"/>
              <a:buFont typeface="Arial"/>
              <a:buNone/>
              <a:defRPr sz="1400"/>
            </a:lvl5pPr>
            <a:lvl6pPr marL="2743200" lvl="5" indent="-228600" algn="l">
              <a:spcBef>
                <a:spcPts val="280"/>
              </a:spcBef>
              <a:spcAft>
                <a:spcPts val="0"/>
              </a:spcAft>
              <a:buClr>
                <a:schemeClr val="dk1"/>
              </a:buClr>
              <a:buSzPts val="1400"/>
              <a:buFont typeface="Arial"/>
              <a:buNone/>
              <a:defRPr sz="1400"/>
            </a:lvl6pPr>
            <a:lvl7pPr marL="3200400" lvl="6" indent="-228600" algn="l">
              <a:spcBef>
                <a:spcPts val="280"/>
              </a:spcBef>
              <a:spcAft>
                <a:spcPts val="0"/>
              </a:spcAft>
              <a:buClr>
                <a:schemeClr val="dk1"/>
              </a:buClr>
              <a:buSzPts val="1400"/>
              <a:buFont typeface="Arial"/>
              <a:buNone/>
              <a:defRPr sz="1400"/>
            </a:lvl7pPr>
            <a:lvl8pPr marL="3657600" lvl="7" indent="-228600" algn="l">
              <a:spcBef>
                <a:spcPts val="280"/>
              </a:spcBef>
              <a:spcAft>
                <a:spcPts val="0"/>
              </a:spcAft>
              <a:buClr>
                <a:schemeClr val="dk1"/>
              </a:buClr>
              <a:buSzPts val="1400"/>
              <a:buFont typeface="Arial"/>
              <a:buNone/>
              <a:defRPr sz="1400"/>
            </a:lvl8pPr>
            <a:lvl9pPr marL="4114800" lvl="8" indent="-228600" algn="l">
              <a:spcBef>
                <a:spcPts val="280"/>
              </a:spcBef>
              <a:spcAft>
                <a:spcPts val="0"/>
              </a:spcAft>
              <a:buClr>
                <a:schemeClr val="dk1"/>
              </a:buClr>
              <a:buSzPts val="1400"/>
              <a:buFont typeface="Arial"/>
              <a:buNone/>
              <a:defRPr sz="1400"/>
            </a:lvl9pPr>
          </a:lstStyle>
          <a:p>
            <a:endParaRPr/>
          </a:p>
        </p:txBody>
      </p:sp>
      <p:sp>
        <p:nvSpPr>
          <p:cNvPr id="77" name="Google Shape;77;p1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6"/>
        <p:cNvGrpSpPr/>
        <p:nvPr/>
      </p:nvGrpSpPr>
      <p:grpSpPr>
        <a:xfrm>
          <a:off x="0" y="0"/>
          <a:ext cx="0" cy="0"/>
          <a:chOff x="0" y="0"/>
          <a:chExt cx="0" cy="0"/>
        </a:xfrm>
      </p:grpSpPr>
      <p:sp>
        <p:nvSpPr>
          <p:cNvPr id="87" name="Google Shape;87;p14"/>
          <p:cNvSpPr txBox="1">
            <a:spLocks noGrp="1"/>
          </p:cNvSpPr>
          <p:nvPr>
            <p:ph type="ctrTitle"/>
          </p:nvPr>
        </p:nvSpPr>
        <p:spPr>
          <a:xfrm>
            <a:off x="1143000" y="1122363"/>
            <a:ext cx="6858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4"/>
          <p:cNvSpPr txBox="1">
            <a:spLocks noGrp="1"/>
          </p:cNvSpPr>
          <p:nvPr>
            <p:ph type="subTitle" idx="1"/>
          </p:nvPr>
        </p:nvSpPr>
        <p:spPr>
          <a:xfrm>
            <a:off x="1143000" y="3602038"/>
            <a:ext cx="6858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9" name="Google Shape;89;p14"/>
          <p:cNvSpPr txBox="1">
            <a:spLocks noGrp="1"/>
          </p:cNvSpPr>
          <p:nvPr>
            <p:ph type="dt" idx="10"/>
          </p:nvPr>
        </p:nvSpPr>
        <p:spPr>
          <a:xfrm>
            <a:off x="628650" y="6356354"/>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14"/>
          <p:cNvSpPr txBox="1">
            <a:spLocks noGrp="1"/>
          </p:cNvSpPr>
          <p:nvPr>
            <p:ph type="ftr" idx="11"/>
          </p:nvPr>
        </p:nvSpPr>
        <p:spPr>
          <a:xfrm>
            <a:off x="3028950" y="6356354"/>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4"/>
          <p:cNvSpPr txBox="1">
            <a:spLocks noGrp="1"/>
          </p:cNvSpPr>
          <p:nvPr>
            <p:ph type="sldNum" idx="12"/>
          </p:nvPr>
        </p:nvSpPr>
        <p:spPr>
          <a:xfrm>
            <a:off x="6457950" y="6356354"/>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2"/>
        <p:cNvGrpSpPr/>
        <p:nvPr/>
      </p:nvGrpSpPr>
      <p:grpSpPr>
        <a:xfrm>
          <a:off x="0" y="0"/>
          <a:ext cx="0" cy="0"/>
          <a:chOff x="0" y="0"/>
          <a:chExt cx="0" cy="0"/>
        </a:xfrm>
      </p:grpSpPr>
      <p:sp>
        <p:nvSpPr>
          <p:cNvPr id="93" name="Google Shape;93;p15"/>
          <p:cNvSpPr txBox="1">
            <a:spLocks noGrp="1"/>
          </p:cNvSpPr>
          <p:nvPr>
            <p:ph type="title"/>
          </p:nvPr>
        </p:nvSpPr>
        <p:spPr>
          <a:xfrm>
            <a:off x="628650" y="365129"/>
            <a:ext cx="78867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5"/>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15"/>
          <p:cNvSpPr txBox="1">
            <a:spLocks noGrp="1"/>
          </p:cNvSpPr>
          <p:nvPr>
            <p:ph type="dt" idx="10"/>
          </p:nvPr>
        </p:nvSpPr>
        <p:spPr>
          <a:xfrm>
            <a:off x="628650" y="6356354"/>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15"/>
          <p:cNvSpPr txBox="1">
            <a:spLocks noGrp="1"/>
          </p:cNvSpPr>
          <p:nvPr>
            <p:ph type="ftr" idx="11"/>
          </p:nvPr>
        </p:nvSpPr>
        <p:spPr>
          <a:xfrm>
            <a:off x="3028950" y="6356354"/>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15"/>
          <p:cNvSpPr txBox="1">
            <a:spLocks noGrp="1"/>
          </p:cNvSpPr>
          <p:nvPr>
            <p:ph type="sldNum" idx="12"/>
          </p:nvPr>
        </p:nvSpPr>
        <p:spPr>
          <a:xfrm>
            <a:off x="6457950" y="6356354"/>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8"/>
        <p:cNvGrpSpPr/>
        <p:nvPr/>
      </p:nvGrpSpPr>
      <p:grpSpPr>
        <a:xfrm>
          <a:off x="0" y="0"/>
          <a:ext cx="0" cy="0"/>
          <a:chOff x="0" y="0"/>
          <a:chExt cx="0" cy="0"/>
        </a:xfrm>
      </p:grpSpPr>
      <p:sp>
        <p:nvSpPr>
          <p:cNvPr id="99" name="Google Shape;99;p16"/>
          <p:cNvSpPr txBox="1">
            <a:spLocks noGrp="1"/>
          </p:cNvSpPr>
          <p:nvPr>
            <p:ph type="title"/>
          </p:nvPr>
        </p:nvSpPr>
        <p:spPr>
          <a:xfrm>
            <a:off x="623888" y="1709742"/>
            <a:ext cx="78867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16"/>
          <p:cNvSpPr txBox="1">
            <a:spLocks noGrp="1"/>
          </p:cNvSpPr>
          <p:nvPr>
            <p:ph type="body" idx="1"/>
          </p:nvPr>
        </p:nvSpPr>
        <p:spPr>
          <a:xfrm>
            <a:off x="623888" y="4589467"/>
            <a:ext cx="78867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1" name="Google Shape;101;p16"/>
          <p:cNvSpPr txBox="1">
            <a:spLocks noGrp="1"/>
          </p:cNvSpPr>
          <p:nvPr>
            <p:ph type="dt" idx="10"/>
          </p:nvPr>
        </p:nvSpPr>
        <p:spPr>
          <a:xfrm>
            <a:off x="628650" y="6356354"/>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16"/>
          <p:cNvSpPr txBox="1">
            <a:spLocks noGrp="1"/>
          </p:cNvSpPr>
          <p:nvPr>
            <p:ph type="ftr" idx="11"/>
          </p:nvPr>
        </p:nvSpPr>
        <p:spPr>
          <a:xfrm>
            <a:off x="3028950" y="6356354"/>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16"/>
          <p:cNvSpPr txBox="1">
            <a:spLocks noGrp="1"/>
          </p:cNvSpPr>
          <p:nvPr>
            <p:ph type="sldNum" idx="12"/>
          </p:nvPr>
        </p:nvSpPr>
        <p:spPr>
          <a:xfrm>
            <a:off x="6457950" y="6356354"/>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4"/>
        <p:cNvGrpSpPr/>
        <p:nvPr/>
      </p:nvGrpSpPr>
      <p:grpSpPr>
        <a:xfrm>
          <a:off x="0" y="0"/>
          <a:ext cx="0" cy="0"/>
          <a:chOff x="0" y="0"/>
          <a:chExt cx="0" cy="0"/>
        </a:xfrm>
      </p:grpSpPr>
      <p:sp>
        <p:nvSpPr>
          <p:cNvPr id="105" name="Google Shape;105;p17"/>
          <p:cNvSpPr txBox="1">
            <a:spLocks noGrp="1"/>
          </p:cNvSpPr>
          <p:nvPr>
            <p:ph type="title"/>
          </p:nvPr>
        </p:nvSpPr>
        <p:spPr>
          <a:xfrm>
            <a:off x="628650" y="365129"/>
            <a:ext cx="78867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17"/>
          <p:cNvSpPr txBox="1">
            <a:spLocks noGrp="1"/>
          </p:cNvSpPr>
          <p:nvPr>
            <p:ph type="body" idx="1"/>
          </p:nvPr>
        </p:nvSpPr>
        <p:spPr>
          <a:xfrm>
            <a:off x="628650" y="1825625"/>
            <a:ext cx="38862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7" name="Google Shape;107;p17"/>
          <p:cNvSpPr txBox="1">
            <a:spLocks noGrp="1"/>
          </p:cNvSpPr>
          <p:nvPr>
            <p:ph type="body" idx="2"/>
          </p:nvPr>
        </p:nvSpPr>
        <p:spPr>
          <a:xfrm>
            <a:off x="4629150" y="1825625"/>
            <a:ext cx="38862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8" name="Google Shape;108;p17"/>
          <p:cNvSpPr txBox="1">
            <a:spLocks noGrp="1"/>
          </p:cNvSpPr>
          <p:nvPr>
            <p:ph type="dt" idx="10"/>
          </p:nvPr>
        </p:nvSpPr>
        <p:spPr>
          <a:xfrm>
            <a:off x="628650" y="6356354"/>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17"/>
          <p:cNvSpPr txBox="1">
            <a:spLocks noGrp="1"/>
          </p:cNvSpPr>
          <p:nvPr>
            <p:ph type="ftr" idx="11"/>
          </p:nvPr>
        </p:nvSpPr>
        <p:spPr>
          <a:xfrm>
            <a:off x="3028950" y="6356354"/>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17"/>
          <p:cNvSpPr txBox="1">
            <a:spLocks noGrp="1"/>
          </p:cNvSpPr>
          <p:nvPr>
            <p:ph type="sldNum" idx="12"/>
          </p:nvPr>
        </p:nvSpPr>
        <p:spPr>
          <a:xfrm>
            <a:off x="6457950" y="6356354"/>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629841" y="365129"/>
            <a:ext cx="78867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18"/>
          <p:cNvSpPr txBox="1">
            <a:spLocks noGrp="1"/>
          </p:cNvSpPr>
          <p:nvPr>
            <p:ph type="body" idx="1"/>
          </p:nvPr>
        </p:nvSpPr>
        <p:spPr>
          <a:xfrm>
            <a:off x="629842" y="1681163"/>
            <a:ext cx="38685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4" name="Google Shape;114;p18"/>
          <p:cNvSpPr txBox="1">
            <a:spLocks noGrp="1"/>
          </p:cNvSpPr>
          <p:nvPr>
            <p:ph type="body" idx="2"/>
          </p:nvPr>
        </p:nvSpPr>
        <p:spPr>
          <a:xfrm>
            <a:off x="629842" y="2505075"/>
            <a:ext cx="38685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5" name="Google Shape;115;p18"/>
          <p:cNvSpPr txBox="1">
            <a:spLocks noGrp="1"/>
          </p:cNvSpPr>
          <p:nvPr>
            <p:ph type="body" idx="3"/>
          </p:nvPr>
        </p:nvSpPr>
        <p:spPr>
          <a:xfrm>
            <a:off x="4629152" y="1681163"/>
            <a:ext cx="38874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6" name="Google Shape;116;p18"/>
          <p:cNvSpPr txBox="1">
            <a:spLocks noGrp="1"/>
          </p:cNvSpPr>
          <p:nvPr>
            <p:ph type="body" idx="4"/>
          </p:nvPr>
        </p:nvSpPr>
        <p:spPr>
          <a:xfrm>
            <a:off x="4629152" y="2505075"/>
            <a:ext cx="38874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18"/>
          <p:cNvSpPr txBox="1">
            <a:spLocks noGrp="1"/>
          </p:cNvSpPr>
          <p:nvPr>
            <p:ph type="dt" idx="10"/>
          </p:nvPr>
        </p:nvSpPr>
        <p:spPr>
          <a:xfrm>
            <a:off x="628650" y="6356354"/>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18"/>
          <p:cNvSpPr txBox="1">
            <a:spLocks noGrp="1"/>
          </p:cNvSpPr>
          <p:nvPr>
            <p:ph type="ftr" idx="11"/>
          </p:nvPr>
        </p:nvSpPr>
        <p:spPr>
          <a:xfrm>
            <a:off x="3028950" y="6356354"/>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18"/>
          <p:cNvSpPr txBox="1">
            <a:spLocks noGrp="1"/>
          </p:cNvSpPr>
          <p:nvPr>
            <p:ph type="sldNum" idx="12"/>
          </p:nvPr>
        </p:nvSpPr>
        <p:spPr>
          <a:xfrm>
            <a:off x="6457950" y="6356354"/>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0"/>
        <p:cNvGrpSpPr/>
        <p:nvPr/>
      </p:nvGrpSpPr>
      <p:grpSpPr>
        <a:xfrm>
          <a:off x="0" y="0"/>
          <a:ext cx="0" cy="0"/>
          <a:chOff x="0" y="0"/>
          <a:chExt cx="0" cy="0"/>
        </a:xfrm>
      </p:grpSpPr>
      <p:sp>
        <p:nvSpPr>
          <p:cNvPr id="121" name="Google Shape;121;p19"/>
          <p:cNvSpPr txBox="1">
            <a:spLocks noGrp="1"/>
          </p:cNvSpPr>
          <p:nvPr>
            <p:ph type="title"/>
          </p:nvPr>
        </p:nvSpPr>
        <p:spPr>
          <a:xfrm>
            <a:off x="628650" y="365129"/>
            <a:ext cx="78867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19"/>
          <p:cNvSpPr txBox="1">
            <a:spLocks noGrp="1"/>
          </p:cNvSpPr>
          <p:nvPr>
            <p:ph type="dt" idx="10"/>
          </p:nvPr>
        </p:nvSpPr>
        <p:spPr>
          <a:xfrm>
            <a:off x="628650" y="6356354"/>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19"/>
          <p:cNvSpPr txBox="1">
            <a:spLocks noGrp="1"/>
          </p:cNvSpPr>
          <p:nvPr>
            <p:ph type="ftr" idx="11"/>
          </p:nvPr>
        </p:nvSpPr>
        <p:spPr>
          <a:xfrm>
            <a:off x="3028950" y="6356354"/>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19"/>
          <p:cNvSpPr txBox="1">
            <a:spLocks noGrp="1"/>
          </p:cNvSpPr>
          <p:nvPr>
            <p:ph type="sldNum" idx="12"/>
          </p:nvPr>
        </p:nvSpPr>
        <p:spPr>
          <a:xfrm>
            <a:off x="6457950" y="6356354"/>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5"/>
        <p:cNvGrpSpPr/>
        <p:nvPr/>
      </p:nvGrpSpPr>
      <p:grpSpPr>
        <a:xfrm>
          <a:off x="0" y="0"/>
          <a:ext cx="0" cy="0"/>
          <a:chOff x="0" y="0"/>
          <a:chExt cx="0" cy="0"/>
        </a:xfrm>
      </p:grpSpPr>
      <p:sp>
        <p:nvSpPr>
          <p:cNvPr id="126" name="Google Shape;126;p20"/>
          <p:cNvSpPr txBox="1">
            <a:spLocks noGrp="1"/>
          </p:cNvSpPr>
          <p:nvPr>
            <p:ph type="dt" idx="10"/>
          </p:nvPr>
        </p:nvSpPr>
        <p:spPr>
          <a:xfrm>
            <a:off x="628650" y="6356354"/>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20"/>
          <p:cNvSpPr txBox="1">
            <a:spLocks noGrp="1"/>
          </p:cNvSpPr>
          <p:nvPr>
            <p:ph type="ftr" idx="11"/>
          </p:nvPr>
        </p:nvSpPr>
        <p:spPr>
          <a:xfrm>
            <a:off x="3028950" y="6356354"/>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20"/>
          <p:cNvSpPr txBox="1">
            <a:spLocks noGrp="1"/>
          </p:cNvSpPr>
          <p:nvPr>
            <p:ph type="sldNum" idx="12"/>
          </p:nvPr>
        </p:nvSpPr>
        <p:spPr>
          <a:xfrm>
            <a:off x="6457950" y="6356354"/>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9"/>
        <p:cNvGrpSpPr/>
        <p:nvPr/>
      </p:nvGrpSpPr>
      <p:grpSpPr>
        <a:xfrm>
          <a:off x="0" y="0"/>
          <a:ext cx="0" cy="0"/>
          <a:chOff x="0" y="0"/>
          <a:chExt cx="0" cy="0"/>
        </a:xfrm>
      </p:grpSpPr>
      <p:sp>
        <p:nvSpPr>
          <p:cNvPr id="130" name="Google Shape;130;p21"/>
          <p:cNvSpPr txBox="1">
            <a:spLocks noGrp="1"/>
          </p:cNvSpPr>
          <p:nvPr>
            <p:ph type="title"/>
          </p:nvPr>
        </p:nvSpPr>
        <p:spPr>
          <a:xfrm>
            <a:off x="629841" y="457200"/>
            <a:ext cx="29490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21"/>
          <p:cNvSpPr txBox="1">
            <a:spLocks noGrp="1"/>
          </p:cNvSpPr>
          <p:nvPr>
            <p:ph type="body" idx="1"/>
          </p:nvPr>
        </p:nvSpPr>
        <p:spPr>
          <a:xfrm>
            <a:off x="3887391" y="987429"/>
            <a:ext cx="46293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2" name="Google Shape;132;p21"/>
          <p:cNvSpPr txBox="1">
            <a:spLocks noGrp="1"/>
          </p:cNvSpPr>
          <p:nvPr>
            <p:ph type="body" idx="2"/>
          </p:nvPr>
        </p:nvSpPr>
        <p:spPr>
          <a:xfrm>
            <a:off x="629841" y="2057400"/>
            <a:ext cx="29490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3" name="Google Shape;133;p21"/>
          <p:cNvSpPr txBox="1">
            <a:spLocks noGrp="1"/>
          </p:cNvSpPr>
          <p:nvPr>
            <p:ph type="dt" idx="10"/>
          </p:nvPr>
        </p:nvSpPr>
        <p:spPr>
          <a:xfrm>
            <a:off x="628650" y="6356354"/>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21"/>
          <p:cNvSpPr txBox="1">
            <a:spLocks noGrp="1"/>
          </p:cNvSpPr>
          <p:nvPr>
            <p:ph type="ftr" idx="11"/>
          </p:nvPr>
        </p:nvSpPr>
        <p:spPr>
          <a:xfrm>
            <a:off x="3028950" y="6356354"/>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21"/>
          <p:cNvSpPr txBox="1">
            <a:spLocks noGrp="1"/>
          </p:cNvSpPr>
          <p:nvPr>
            <p:ph type="sldNum" idx="12"/>
          </p:nvPr>
        </p:nvSpPr>
        <p:spPr>
          <a:xfrm>
            <a:off x="6457950" y="6356354"/>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6"/>
        <p:cNvGrpSpPr/>
        <p:nvPr/>
      </p:nvGrpSpPr>
      <p:grpSpPr>
        <a:xfrm>
          <a:off x="0" y="0"/>
          <a:ext cx="0" cy="0"/>
          <a:chOff x="0" y="0"/>
          <a:chExt cx="0" cy="0"/>
        </a:xfrm>
      </p:grpSpPr>
      <p:sp>
        <p:nvSpPr>
          <p:cNvPr id="137" name="Google Shape;137;p22"/>
          <p:cNvSpPr txBox="1">
            <a:spLocks noGrp="1"/>
          </p:cNvSpPr>
          <p:nvPr>
            <p:ph type="title"/>
          </p:nvPr>
        </p:nvSpPr>
        <p:spPr>
          <a:xfrm>
            <a:off x="629841" y="457200"/>
            <a:ext cx="29490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22"/>
          <p:cNvSpPr>
            <a:spLocks noGrp="1"/>
          </p:cNvSpPr>
          <p:nvPr>
            <p:ph type="pic" idx="2"/>
          </p:nvPr>
        </p:nvSpPr>
        <p:spPr>
          <a:xfrm>
            <a:off x="3887391" y="987429"/>
            <a:ext cx="4629300" cy="4873500"/>
          </a:xfrm>
          <a:prstGeom prst="rect">
            <a:avLst/>
          </a:prstGeom>
          <a:noFill/>
          <a:ln>
            <a:noFill/>
          </a:ln>
        </p:spPr>
      </p:sp>
      <p:sp>
        <p:nvSpPr>
          <p:cNvPr id="139" name="Google Shape;139;p22"/>
          <p:cNvSpPr txBox="1">
            <a:spLocks noGrp="1"/>
          </p:cNvSpPr>
          <p:nvPr>
            <p:ph type="body" idx="1"/>
          </p:nvPr>
        </p:nvSpPr>
        <p:spPr>
          <a:xfrm>
            <a:off x="629841" y="2057400"/>
            <a:ext cx="29490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0" name="Google Shape;140;p22"/>
          <p:cNvSpPr txBox="1">
            <a:spLocks noGrp="1"/>
          </p:cNvSpPr>
          <p:nvPr>
            <p:ph type="dt" idx="10"/>
          </p:nvPr>
        </p:nvSpPr>
        <p:spPr>
          <a:xfrm>
            <a:off x="628650" y="6356354"/>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22"/>
          <p:cNvSpPr txBox="1">
            <a:spLocks noGrp="1"/>
          </p:cNvSpPr>
          <p:nvPr>
            <p:ph type="ftr" idx="11"/>
          </p:nvPr>
        </p:nvSpPr>
        <p:spPr>
          <a:xfrm>
            <a:off x="3028950" y="6356354"/>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22"/>
          <p:cNvSpPr txBox="1">
            <a:spLocks noGrp="1"/>
          </p:cNvSpPr>
          <p:nvPr>
            <p:ph type="sldNum" idx="12"/>
          </p:nvPr>
        </p:nvSpPr>
        <p:spPr>
          <a:xfrm>
            <a:off x="6457950" y="6356354"/>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3"/>
        <p:cNvGrpSpPr/>
        <p:nvPr/>
      </p:nvGrpSpPr>
      <p:grpSpPr>
        <a:xfrm>
          <a:off x="0" y="0"/>
          <a:ext cx="0" cy="0"/>
          <a:chOff x="0" y="0"/>
          <a:chExt cx="0" cy="0"/>
        </a:xfrm>
      </p:grpSpPr>
      <p:sp>
        <p:nvSpPr>
          <p:cNvPr id="144" name="Google Shape;144;p23"/>
          <p:cNvSpPr txBox="1">
            <a:spLocks noGrp="1"/>
          </p:cNvSpPr>
          <p:nvPr>
            <p:ph type="title"/>
          </p:nvPr>
        </p:nvSpPr>
        <p:spPr>
          <a:xfrm>
            <a:off x="628650" y="365129"/>
            <a:ext cx="78867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23"/>
          <p:cNvSpPr txBox="1">
            <a:spLocks noGrp="1"/>
          </p:cNvSpPr>
          <p:nvPr>
            <p:ph type="body" idx="1"/>
          </p:nvPr>
        </p:nvSpPr>
        <p:spPr>
          <a:xfrm rot="5400000">
            <a:off x="2396400" y="57875"/>
            <a:ext cx="4351200"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6" name="Google Shape;146;p23"/>
          <p:cNvSpPr txBox="1">
            <a:spLocks noGrp="1"/>
          </p:cNvSpPr>
          <p:nvPr>
            <p:ph type="dt" idx="10"/>
          </p:nvPr>
        </p:nvSpPr>
        <p:spPr>
          <a:xfrm>
            <a:off x="628650" y="6356354"/>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p23"/>
          <p:cNvSpPr txBox="1">
            <a:spLocks noGrp="1"/>
          </p:cNvSpPr>
          <p:nvPr>
            <p:ph type="ftr" idx="11"/>
          </p:nvPr>
        </p:nvSpPr>
        <p:spPr>
          <a:xfrm>
            <a:off x="3028950" y="6356354"/>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8" name="Google Shape;148;p23"/>
          <p:cNvSpPr txBox="1">
            <a:spLocks noGrp="1"/>
          </p:cNvSpPr>
          <p:nvPr>
            <p:ph type="sldNum" idx="12"/>
          </p:nvPr>
        </p:nvSpPr>
        <p:spPr>
          <a:xfrm>
            <a:off x="6457950" y="6356354"/>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9"/>
        <p:cNvGrpSpPr/>
        <p:nvPr/>
      </p:nvGrpSpPr>
      <p:grpSpPr>
        <a:xfrm>
          <a:off x="0" y="0"/>
          <a:ext cx="0" cy="0"/>
          <a:chOff x="0" y="0"/>
          <a:chExt cx="0" cy="0"/>
        </a:xfrm>
      </p:grpSpPr>
      <p:sp>
        <p:nvSpPr>
          <p:cNvPr id="150" name="Google Shape;150;p24"/>
          <p:cNvSpPr txBox="1">
            <a:spLocks noGrp="1"/>
          </p:cNvSpPr>
          <p:nvPr>
            <p:ph type="title"/>
          </p:nvPr>
        </p:nvSpPr>
        <p:spPr>
          <a:xfrm rot="5400000">
            <a:off x="4623602" y="2285275"/>
            <a:ext cx="5811900" cy="1971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24"/>
          <p:cNvSpPr txBox="1">
            <a:spLocks noGrp="1"/>
          </p:cNvSpPr>
          <p:nvPr>
            <p:ph type="body" idx="1"/>
          </p:nvPr>
        </p:nvSpPr>
        <p:spPr>
          <a:xfrm rot="5400000">
            <a:off x="623026" y="370675"/>
            <a:ext cx="5811900" cy="58008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2" name="Google Shape;152;p24"/>
          <p:cNvSpPr txBox="1">
            <a:spLocks noGrp="1"/>
          </p:cNvSpPr>
          <p:nvPr>
            <p:ph type="dt" idx="10"/>
          </p:nvPr>
        </p:nvSpPr>
        <p:spPr>
          <a:xfrm>
            <a:off x="628650" y="6356354"/>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24"/>
          <p:cNvSpPr txBox="1">
            <a:spLocks noGrp="1"/>
          </p:cNvSpPr>
          <p:nvPr>
            <p:ph type="ftr" idx="11"/>
          </p:nvPr>
        </p:nvSpPr>
        <p:spPr>
          <a:xfrm>
            <a:off x="3028950" y="6356354"/>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24"/>
          <p:cNvSpPr txBox="1">
            <a:spLocks noGrp="1"/>
          </p:cNvSpPr>
          <p:nvPr>
            <p:ph type="sldNum" idx="12"/>
          </p:nvPr>
        </p:nvSpPr>
        <p:spPr>
          <a:xfrm>
            <a:off x="6457950" y="6356354"/>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FC5E8"/>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 name="Google Shape;8;p1"/>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
        <p:cNvGrpSpPr/>
        <p:nvPr/>
      </p:nvGrpSpPr>
      <p:grpSpPr>
        <a:xfrm>
          <a:off x="0" y="0"/>
          <a:ext cx="0" cy="0"/>
          <a:chOff x="0" y="0"/>
          <a:chExt cx="0" cy="0"/>
        </a:xfrm>
      </p:grpSpPr>
      <p:sp>
        <p:nvSpPr>
          <p:cNvPr id="81" name="Google Shape;81;p13"/>
          <p:cNvSpPr txBox="1">
            <a:spLocks noGrp="1"/>
          </p:cNvSpPr>
          <p:nvPr>
            <p:ph type="title"/>
          </p:nvPr>
        </p:nvSpPr>
        <p:spPr>
          <a:xfrm>
            <a:off x="628650" y="365129"/>
            <a:ext cx="78867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2" name="Google Shape;82;p13"/>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13"/>
          <p:cNvSpPr txBox="1">
            <a:spLocks noGrp="1"/>
          </p:cNvSpPr>
          <p:nvPr>
            <p:ph type="dt" idx="10"/>
          </p:nvPr>
        </p:nvSpPr>
        <p:spPr>
          <a:xfrm>
            <a:off x="628650" y="6356354"/>
            <a:ext cx="20574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4" name="Google Shape;84;p13"/>
          <p:cNvSpPr txBox="1">
            <a:spLocks noGrp="1"/>
          </p:cNvSpPr>
          <p:nvPr>
            <p:ph type="ftr" idx="11"/>
          </p:nvPr>
        </p:nvSpPr>
        <p:spPr>
          <a:xfrm>
            <a:off x="3028950" y="6356354"/>
            <a:ext cx="30861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5" name="Google Shape;85;p13"/>
          <p:cNvSpPr txBox="1">
            <a:spLocks noGrp="1"/>
          </p:cNvSpPr>
          <p:nvPr>
            <p:ph type="sldNum" idx="12"/>
          </p:nvPr>
        </p:nvSpPr>
        <p:spPr>
          <a:xfrm>
            <a:off x="6457950" y="6356354"/>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sphoward.herts.sch.uk/Year-6/"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sphoward.herts.sch.uk/"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5"/>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61" name="Google Shape;161;p25"/>
          <p:cNvSpPr txBox="1">
            <a:spLocks noGrp="1"/>
          </p:cNvSpPr>
          <p:nvPr>
            <p:ph type="title"/>
          </p:nvPr>
        </p:nvSpPr>
        <p:spPr>
          <a:xfrm>
            <a:off x="457200" y="274637"/>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sp>
        <p:nvSpPr>
          <p:cNvPr id="162" name="Google Shape;162;p25"/>
          <p:cNvSpPr txBox="1">
            <a:spLocks noGrp="1"/>
          </p:cNvSpPr>
          <p:nvPr>
            <p:ph type="sldNum" idx="12"/>
          </p:nvPr>
        </p:nvSpPr>
        <p:spPr>
          <a:xfrm>
            <a:off x="6553200" y="6245225"/>
            <a:ext cx="2133600" cy="4764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Clr>
                <a:schemeClr val="dk1"/>
              </a:buClr>
              <a:buSzPts val="1400"/>
              <a:buFont typeface="Arial"/>
              <a:buNone/>
            </a:pPr>
            <a:fld id="{00000000-1234-1234-1234-123412341234}" type="slidenum">
              <a:rPr lang="en-US"/>
              <a:t>1</a:t>
            </a:fld>
            <a:endParaRPr/>
          </a:p>
        </p:txBody>
      </p:sp>
      <p:pic>
        <p:nvPicPr>
          <p:cNvPr id="163" name="Google Shape;163;p25"/>
          <p:cNvPicPr preferRelativeResize="0"/>
          <p:nvPr/>
        </p:nvPicPr>
        <p:blipFill>
          <a:blip r:embed="rId3">
            <a:alphaModFix/>
          </a:blip>
          <a:stretch>
            <a:fillRect/>
          </a:stretch>
        </p:blipFill>
        <p:spPr>
          <a:xfrm>
            <a:off x="677325" y="331100"/>
            <a:ext cx="7747000" cy="62729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8"/>
        <p:cNvGrpSpPr/>
        <p:nvPr/>
      </p:nvGrpSpPr>
      <p:grpSpPr>
        <a:xfrm>
          <a:off x="0" y="0"/>
          <a:ext cx="0" cy="0"/>
          <a:chOff x="0" y="0"/>
          <a:chExt cx="0" cy="0"/>
        </a:xfrm>
      </p:grpSpPr>
      <p:sp>
        <p:nvSpPr>
          <p:cNvPr id="169" name="Google Shape;169;p26"/>
          <p:cNvSpPr txBox="1">
            <a:spLocks noGrp="1"/>
          </p:cNvSpPr>
          <p:nvPr>
            <p:ph type="sldNum" idx="12"/>
          </p:nvPr>
        </p:nvSpPr>
        <p:spPr>
          <a:xfrm>
            <a:off x="6553200" y="6245225"/>
            <a:ext cx="2133600" cy="4764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Clr>
                <a:schemeClr val="dk1"/>
              </a:buClr>
              <a:buSzPts val="1400"/>
              <a:buFont typeface="Arial"/>
              <a:buNone/>
            </a:pPr>
            <a:fld id="{00000000-1234-1234-1234-123412341234}" type="slidenum">
              <a:rPr lang="en-US"/>
              <a:t>2</a:t>
            </a:fld>
            <a:endParaRPr/>
          </a:p>
        </p:txBody>
      </p:sp>
      <p:pic>
        <p:nvPicPr>
          <p:cNvPr id="170" name="Google Shape;170;p26"/>
          <p:cNvPicPr preferRelativeResize="0"/>
          <p:nvPr/>
        </p:nvPicPr>
        <p:blipFill>
          <a:blip r:embed="rId3">
            <a:alphaModFix/>
          </a:blip>
          <a:stretch>
            <a:fillRect/>
          </a:stretch>
        </p:blipFill>
        <p:spPr>
          <a:xfrm>
            <a:off x="6452325" y="1749775"/>
            <a:ext cx="1714500" cy="3189125"/>
          </a:xfrm>
          <a:prstGeom prst="rect">
            <a:avLst/>
          </a:prstGeom>
          <a:noFill/>
          <a:ln>
            <a:noFill/>
          </a:ln>
        </p:spPr>
      </p:pic>
      <p:sp>
        <p:nvSpPr>
          <p:cNvPr id="171" name="Google Shape;171;p26"/>
          <p:cNvSpPr txBox="1"/>
          <p:nvPr/>
        </p:nvSpPr>
        <p:spPr>
          <a:xfrm>
            <a:off x="473175" y="551950"/>
            <a:ext cx="5638800" cy="7670400"/>
          </a:xfrm>
          <a:prstGeom prst="rect">
            <a:avLst/>
          </a:prstGeom>
          <a:noFill/>
          <a:ln>
            <a:noFill/>
          </a:ln>
        </p:spPr>
        <p:txBody>
          <a:bodyPr spcFirstLastPara="1" wrap="square" lIns="91425" tIns="91425" rIns="91425" bIns="91425" anchor="t" anchorCtr="0">
            <a:spAutoFit/>
          </a:bodyPr>
          <a:lstStyle/>
          <a:p>
            <a:pPr marL="0" lvl="0" indent="0" algn="l" rtl="0">
              <a:spcBef>
                <a:spcPts val="400"/>
              </a:spcBef>
              <a:spcAft>
                <a:spcPts val="0"/>
              </a:spcAft>
              <a:buNone/>
            </a:pPr>
            <a:r>
              <a:rPr lang="en-US" sz="1700">
                <a:solidFill>
                  <a:srgbClr val="333333"/>
                </a:solidFill>
                <a:highlight>
                  <a:schemeClr val="lt1"/>
                </a:highlight>
              </a:rPr>
              <a:t>A Parent's Prayer </a:t>
            </a:r>
            <a:endParaRPr sz="1700">
              <a:solidFill>
                <a:srgbClr val="333333"/>
              </a:solidFill>
              <a:highlight>
                <a:schemeClr val="lt1"/>
              </a:highlight>
            </a:endParaRPr>
          </a:p>
          <a:p>
            <a:pPr marL="0" lvl="0" indent="0" algn="l" rtl="0">
              <a:spcBef>
                <a:spcPts val="400"/>
              </a:spcBef>
              <a:spcAft>
                <a:spcPts val="0"/>
              </a:spcAft>
              <a:buNone/>
            </a:pPr>
            <a:endParaRPr sz="1700">
              <a:solidFill>
                <a:srgbClr val="333333"/>
              </a:solidFill>
              <a:highlight>
                <a:schemeClr val="lt1"/>
              </a:highlight>
            </a:endParaRPr>
          </a:p>
          <a:p>
            <a:pPr marL="0" lvl="0" indent="0" algn="l" rtl="0">
              <a:spcBef>
                <a:spcPts val="400"/>
              </a:spcBef>
              <a:spcAft>
                <a:spcPts val="0"/>
              </a:spcAft>
              <a:buNone/>
            </a:pPr>
            <a:r>
              <a:rPr lang="en-US" sz="1700">
                <a:solidFill>
                  <a:srgbClr val="333333"/>
                </a:solidFill>
                <a:highlight>
                  <a:schemeClr val="lt1"/>
                </a:highlight>
              </a:rPr>
              <a:t>Lord, we pray for our children knowing that you care and watch over each of them completely.</a:t>
            </a:r>
            <a:endParaRPr sz="1700">
              <a:solidFill>
                <a:srgbClr val="333333"/>
              </a:solidFill>
              <a:highlight>
                <a:schemeClr val="lt1"/>
              </a:highlight>
            </a:endParaRPr>
          </a:p>
          <a:p>
            <a:pPr marL="0" lvl="0" indent="0" algn="l" rtl="0">
              <a:spcBef>
                <a:spcPts val="400"/>
              </a:spcBef>
              <a:spcAft>
                <a:spcPts val="0"/>
              </a:spcAft>
              <a:buNone/>
            </a:pPr>
            <a:r>
              <a:rPr lang="en-US" sz="1700">
                <a:solidFill>
                  <a:srgbClr val="333333"/>
                </a:solidFill>
                <a:highlight>
                  <a:schemeClr val="lt1"/>
                </a:highlight>
              </a:rPr>
              <a:t> Please encircle them with your great love and protection. Guide their pathways and walk beside them always. Minister by your Holy Spirit into their hearts and souls and bring your peace. </a:t>
            </a:r>
            <a:endParaRPr sz="1700">
              <a:solidFill>
                <a:srgbClr val="333333"/>
              </a:solidFill>
              <a:highlight>
                <a:schemeClr val="lt1"/>
              </a:highlight>
            </a:endParaRPr>
          </a:p>
          <a:p>
            <a:pPr marL="0" lvl="0" indent="0" algn="l" rtl="0">
              <a:spcBef>
                <a:spcPts val="400"/>
              </a:spcBef>
              <a:spcAft>
                <a:spcPts val="0"/>
              </a:spcAft>
              <a:buNone/>
            </a:pPr>
            <a:r>
              <a:rPr lang="en-US" sz="1700">
                <a:solidFill>
                  <a:srgbClr val="333333"/>
                </a:solidFill>
                <a:highlight>
                  <a:schemeClr val="lt1"/>
                </a:highlight>
              </a:rPr>
              <a:t>Bless them with goodness, come open their minds to the wonder and beauty of life.</a:t>
            </a:r>
            <a:endParaRPr sz="1700">
              <a:solidFill>
                <a:srgbClr val="333333"/>
              </a:solidFill>
              <a:highlight>
                <a:schemeClr val="lt1"/>
              </a:highlight>
            </a:endParaRPr>
          </a:p>
          <a:p>
            <a:pPr marL="0" lvl="0" indent="0" algn="l" rtl="0">
              <a:spcBef>
                <a:spcPts val="400"/>
              </a:spcBef>
              <a:spcAft>
                <a:spcPts val="0"/>
              </a:spcAft>
              <a:buNone/>
            </a:pPr>
            <a:r>
              <a:rPr lang="en-US" sz="1700">
                <a:solidFill>
                  <a:srgbClr val="333333"/>
                </a:solidFill>
                <a:highlight>
                  <a:schemeClr val="lt1"/>
                </a:highlight>
              </a:rPr>
              <a:t> Sow into their lives great heavenly treasure so they might carry light in their hearts and joy in their spirits. </a:t>
            </a:r>
            <a:endParaRPr sz="1700">
              <a:solidFill>
                <a:srgbClr val="333333"/>
              </a:solidFill>
              <a:highlight>
                <a:schemeClr val="lt1"/>
              </a:highlight>
            </a:endParaRPr>
          </a:p>
          <a:p>
            <a:pPr marL="0" lvl="0" indent="0" algn="l" rtl="0">
              <a:spcBef>
                <a:spcPts val="400"/>
              </a:spcBef>
              <a:spcAft>
                <a:spcPts val="0"/>
              </a:spcAft>
              <a:buNone/>
            </a:pPr>
            <a:r>
              <a:rPr lang="en-US" sz="1700">
                <a:solidFill>
                  <a:srgbClr val="333333"/>
                </a:solidFill>
                <a:highlight>
                  <a:schemeClr val="lt1"/>
                </a:highlight>
              </a:rPr>
              <a:t>Lord, may they understand more and more of your love for them. </a:t>
            </a:r>
            <a:endParaRPr sz="1700">
              <a:solidFill>
                <a:srgbClr val="333333"/>
              </a:solidFill>
              <a:highlight>
                <a:schemeClr val="lt1"/>
              </a:highlight>
            </a:endParaRPr>
          </a:p>
          <a:p>
            <a:pPr marL="0" lvl="0" indent="0" algn="l" rtl="0">
              <a:spcBef>
                <a:spcPts val="400"/>
              </a:spcBef>
              <a:spcAft>
                <a:spcPts val="0"/>
              </a:spcAft>
              <a:buNone/>
            </a:pPr>
            <a:r>
              <a:rPr lang="en-US" sz="1700">
                <a:solidFill>
                  <a:srgbClr val="333333"/>
                </a:solidFill>
                <a:highlight>
                  <a:schemeClr val="lt1"/>
                </a:highlight>
              </a:rPr>
              <a:t>May they appreciate themselves as you see them - unique and precious. </a:t>
            </a:r>
            <a:endParaRPr sz="1700">
              <a:solidFill>
                <a:srgbClr val="333333"/>
              </a:solidFill>
              <a:highlight>
                <a:schemeClr val="lt1"/>
              </a:highlight>
            </a:endParaRPr>
          </a:p>
          <a:p>
            <a:pPr marL="0" lvl="0" indent="0" algn="l" rtl="0">
              <a:spcBef>
                <a:spcPts val="400"/>
              </a:spcBef>
              <a:spcAft>
                <a:spcPts val="0"/>
              </a:spcAft>
              <a:buNone/>
            </a:pPr>
            <a:r>
              <a:rPr lang="en-US" sz="1700">
                <a:solidFill>
                  <a:srgbClr val="333333"/>
                </a:solidFill>
                <a:highlight>
                  <a:schemeClr val="lt1"/>
                </a:highlight>
              </a:rPr>
              <a:t>Father, please come and cover our parenting with your amazing love.</a:t>
            </a:r>
            <a:endParaRPr sz="1700">
              <a:solidFill>
                <a:srgbClr val="333333"/>
              </a:solidFill>
              <a:highlight>
                <a:schemeClr val="lt1"/>
              </a:highlight>
            </a:endParaRPr>
          </a:p>
          <a:p>
            <a:pPr marL="0" lvl="0" indent="0" algn="l" rtl="0">
              <a:spcBef>
                <a:spcPts val="400"/>
              </a:spcBef>
              <a:spcAft>
                <a:spcPts val="0"/>
              </a:spcAft>
              <a:buClr>
                <a:schemeClr val="dk1"/>
              </a:buClr>
              <a:buSzPts val="1100"/>
              <a:buFont typeface="Arial"/>
              <a:buNone/>
            </a:pPr>
            <a:r>
              <a:rPr lang="en-US" sz="1700">
                <a:solidFill>
                  <a:srgbClr val="333333"/>
                </a:solidFill>
                <a:highlight>
                  <a:schemeClr val="lt1"/>
                </a:highlight>
              </a:rPr>
              <a:t> In Jesus name, Amen.</a:t>
            </a:r>
            <a:endParaRPr sz="1700">
              <a:solidFill>
                <a:srgbClr val="333333"/>
              </a:solidFill>
              <a:highlight>
                <a:schemeClr val="lt1"/>
              </a:highlight>
            </a:endParaRPr>
          </a:p>
          <a:p>
            <a:pPr marL="0" lvl="0" indent="0" algn="l" rtl="0">
              <a:spcBef>
                <a:spcPts val="400"/>
              </a:spcBef>
              <a:spcAft>
                <a:spcPts val="0"/>
              </a:spcAft>
              <a:buNone/>
            </a:pPr>
            <a:endParaRPr sz="1700">
              <a:solidFill>
                <a:schemeClr val="dk1"/>
              </a:solidFill>
              <a:highlight>
                <a:schemeClr val="lt1"/>
              </a:highlight>
            </a:endParaRPr>
          </a:p>
          <a:p>
            <a:pPr marL="0" lvl="0" indent="0" algn="l" rtl="0">
              <a:spcBef>
                <a:spcPts val="400"/>
              </a:spcBef>
              <a:spcAft>
                <a:spcPts val="0"/>
              </a:spcAft>
              <a:buNone/>
            </a:pPr>
            <a:endParaRPr sz="1100">
              <a:solidFill>
                <a:schemeClr val="dk1"/>
              </a:solidFill>
              <a:highlight>
                <a:schemeClr val="lt1"/>
              </a:highlight>
            </a:endParaRPr>
          </a:p>
          <a:p>
            <a:pPr marL="0" lvl="0" indent="0" algn="l" rtl="0">
              <a:spcBef>
                <a:spcPts val="400"/>
              </a:spcBef>
              <a:spcAft>
                <a:spcPts val="0"/>
              </a:spcAft>
              <a:buNone/>
            </a:pPr>
            <a:endParaRPr sz="1100">
              <a:solidFill>
                <a:schemeClr val="dk1"/>
              </a:solidFill>
              <a:highlight>
                <a:schemeClr val="lt1"/>
              </a:highlight>
            </a:endParaRPr>
          </a:p>
          <a:p>
            <a:pPr marL="0" lvl="0" indent="0" algn="l" rtl="0">
              <a:spcBef>
                <a:spcPts val="400"/>
              </a:spcBef>
              <a:spcAft>
                <a:spcPts val="0"/>
              </a:spcAft>
              <a:buNone/>
            </a:pPr>
            <a:endParaRPr sz="1100">
              <a:solidFill>
                <a:schemeClr val="dk1"/>
              </a:solidFill>
              <a:highlight>
                <a:schemeClr val="lt1"/>
              </a:highlight>
            </a:endParaRPr>
          </a:p>
          <a:p>
            <a:pPr marL="0" lvl="0" indent="0" algn="l" rtl="0">
              <a:spcBef>
                <a:spcPts val="400"/>
              </a:spcBef>
              <a:spcAft>
                <a:spcPts val="0"/>
              </a:spcAft>
              <a:buNone/>
            </a:pPr>
            <a:endParaRPr sz="1100">
              <a:solidFill>
                <a:schemeClr val="dk1"/>
              </a:solidFill>
              <a:highlight>
                <a:schemeClr val="lt1"/>
              </a:highlight>
            </a:endParaRPr>
          </a:p>
          <a:p>
            <a:pPr marL="0" lvl="0" indent="0" algn="l" rtl="0">
              <a:spcBef>
                <a:spcPts val="400"/>
              </a:spcBef>
              <a:spcAft>
                <a:spcPts val="0"/>
              </a:spcAft>
              <a:buNone/>
            </a:pPr>
            <a:endParaRPr sz="1100">
              <a:solidFill>
                <a:schemeClr val="dk1"/>
              </a:solidFill>
              <a:highlight>
                <a:schemeClr val="lt1"/>
              </a:highlight>
            </a:endParaRPr>
          </a:p>
          <a:p>
            <a:pPr marL="0" lvl="0" indent="0" algn="l" rtl="0">
              <a:spcBef>
                <a:spcPts val="400"/>
              </a:spcBef>
              <a:spcAft>
                <a:spcPts val="0"/>
              </a:spcAft>
              <a:buClr>
                <a:schemeClr val="dk1"/>
              </a:buClr>
              <a:buSzPts val="1100"/>
              <a:buFont typeface="Arial"/>
              <a:buNone/>
            </a:pPr>
            <a:endParaRPr sz="1100">
              <a:solidFill>
                <a:schemeClr val="dk1"/>
              </a:solidFill>
              <a:highlight>
                <a:schemeClr val="lt1"/>
              </a:highlight>
            </a:endParaRPr>
          </a:p>
          <a:p>
            <a:pPr marL="0" lvl="0" indent="0" algn="l" rtl="0">
              <a:spcBef>
                <a:spcPts val="0"/>
              </a:spcBef>
              <a:spcAft>
                <a:spcPts val="0"/>
              </a:spcAft>
              <a:buNone/>
            </a:pPr>
            <a:endParaRPr sz="2700">
              <a:solidFill>
                <a:schemeClr val="dk1"/>
              </a:solidFill>
              <a:latin typeface="Lucida Sans"/>
              <a:ea typeface="Lucida Sans"/>
              <a:cs typeface="Lucida Sans"/>
              <a:sym typeface="Lucida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7"/>
          <p:cNvSpPr txBox="1">
            <a:spLocks noGrp="1"/>
          </p:cNvSpPr>
          <p:nvPr>
            <p:ph type="ctrTitle"/>
          </p:nvPr>
        </p:nvSpPr>
        <p:spPr>
          <a:xfrm>
            <a:off x="685812" y="1149712"/>
            <a:ext cx="7772400" cy="1470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000"/>
              <a:buFont typeface="Arial"/>
              <a:buNone/>
            </a:pPr>
            <a:endParaRPr sz="3300" b="1"/>
          </a:p>
          <a:p>
            <a:pPr marL="0" lvl="0" indent="0" algn="ctr" rtl="0">
              <a:lnSpc>
                <a:spcPct val="100000"/>
              </a:lnSpc>
              <a:spcBef>
                <a:spcPts val="0"/>
              </a:spcBef>
              <a:spcAft>
                <a:spcPts val="0"/>
              </a:spcAft>
              <a:buClr>
                <a:schemeClr val="dk2"/>
              </a:buClr>
              <a:buSzPts val="4000"/>
              <a:buFont typeface="Arial"/>
              <a:buNone/>
            </a:pPr>
            <a:r>
              <a:rPr lang="en-US" sz="3300" b="1" i="0" u="none">
                <a:solidFill>
                  <a:schemeClr val="dk2"/>
                </a:solidFill>
              </a:rPr>
              <a:t>Welcome to Year 6</a:t>
            </a:r>
            <a:endParaRPr sz="3300" b="1" i="0" u="none">
              <a:solidFill>
                <a:schemeClr val="dk2"/>
              </a:solidFill>
            </a:endParaRPr>
          </a:p>
          <a:p>
            <a:pPr marL="0" lvl="0" indent="0" algn="ctr" rtl="0">
              <a:lnSpc>
                <a:spcPct val="100000"/>
              </a:lnSpc>
              <a:spcBef>
                <a:spcPts val="0"/>
              </a:spcBef>
              <a:spcAft>
                <a:spcPts val="0"/>
              </a:spcAft>
              <a:buClr>
                <a:schemeClr val="dk2"/>
              </a:buClr>
              <a:buSzPts val="4000"/>
              <a:buFont typeface="Arial"/>
              <a:buNone/>
            </a:pPr>
            <a:br>
              <a:rPr lang="en-US" sz="2700" b="0" i="0" u="none">
                <a:solidFill>
                  <a:schemeClr val="dk2"/>
                </a:solidFill>
                <a:latin typeface="Arial"/>
                <a:ea typeface="Arial"/>
                <a:cs typeface="Arial"/>
                <a:sym typeface="Arial"/>
              </a:rPr>
            </a:br>
            <a:r>
              <a:rPr lang="en-US" sz="2700" b="0" i="0" u="none">
                <a:solidFill>
                  <a:schemeClr val="dk2"/>
                </a:solidFill>
                <a:latin typeface="Arial"/>
                <a:ea typeface="Arial"/>
                <a:cs typeface="Arial"/>
                <a:sym typeface="Arial"/>
              </a:rPr>
              <a:t>6</a:t>
            </a:r>
            <a:r>
              <a:rPr lang="en-US" sz="2700"/>
              <a:t>S</a:t>
            </a:r>
            <a:r>
              <a:rPr lang="en-US" sz="2700" b="0" i="0" u="none">
                <a:solidFill>
                  <a:schemeClr val="dk2"/>
                </a:solidFill>
                <a:latin typeface="Arial"/>
                <a:ea typeface="Arial"/>
                <a:cs typeface="Arial"/>
                <a:sym typeface="Arial"/>
              </a:rPr>
              <a:t> - </a:t>
            </a:r>
            <a:r>
              <a:rPr lang="en-US" sz="2700"/>
              <a:t>Mrs Spratt</a:t>
            </a:r>
            <a:endParaRPr sz="2700"/>
          </a:p>
          <a:p>
            <a:pPr marL="0" lvl="0" indent="0" algn="ctr" rtl="0">
              <a:lnSpc>
                <a:spcPct val="100000"/>
              </a:lnSpc>
              <a:spcBef>
                <a:spcPts val="0"/>
              </a:spcBef>
              <a:spcAft>
                <a:spcPts val="0"/>
              </a:spcAft>
              <a:buClr>
                <a:schemeClr val="dk2"/>
              </a:buClr>
              <a:buSzPts val="4000"/>
              <a:buFont typeface="Arial"/>
              <a:buNone/>
            </a:pPr>
            <a:r>
              <a:rPr lang="en-US" sz="2700"/>
              <a:t>Mrs Wilkinson  </a:t>
            </a:r>
            <a:endParaRPr sz="2700"/>
          </a:p>
          <a:p>
            <a:pPr marL="0" lvl="0" indent="0" algn="ctr" rtl="0">
              <a:lnSpc>
                <a:spcPct val="100000"/>
              </a:lnSpc>
              <a:spcBef>
                <a:spcPts val="0"/>
              </a:spcBef>
              <a:spcAft>
                <a:spcPts val="0"/>
              </a:spcAft>
              <a:buClr>
                <a:schemeClr val="dk2"/>
              </a:buClr>
              <a:buSzPts val="4000"/>
              <a:buFont typeface="Arial"/>
              <a:buNone/>
            </a:pPr>
            <a:r>
              <a:rPr lang="en-US" sz="2700"/>
              <a:t> Mrs Sheldrake  </a:t>
            </a:r>
            <a:endParaRPr sz="2700"/>
          </a:p>
          <a:p>
            <a:pPr marL="0" lvl="0" indent="0" algn="ctr" rtl="0">
              <a:lnSpc>
                <a:spcPct val="100000"/>
              </a:lnSpc>
              <a:spcBef>
                <a:spcPts val="0"/>
              </a:spcBef>
              <a:spcAft>
                <a:spcPts val="0"/>
              </a:spcAft>
              <a:buClr>
                <a:schemeClr val="dk2"/>
              </a:buClr>
              <a:buSzPts val="4000"/>
              <a:buFont typeface="Arial"/>
              <a:buNone/>
            </a:pPr>
            <a:endParaRPr sz="2700"/>
          </a:p>
          <a:p>
            <a:pPr marL="0" lvl="0" indent="0" algn="ctr" rtl="0">
              <a:lnSpc>
                <a:spcPct val="100000"/>
              </a:lnSpc>
              <a:spcBef>
                <a:spcPts val="0"/>
              </a:spcBef>
              <a:spcAft>
                <a:spcPts val="0"/>
              </a:spcAft>
              <a:buClr>
                <a:schemeClr val="dk2"/>
              </a:buClr>
              <a:buSzPts val="4000"/>
              <a:buFont typeface="Arial"/>
              <a:buNone/>
            </a:pPr>
            <a:r>
              <a:rPr lang="en-US" sz="2700"/>
              <a:t>6TS - Mr Syme </a:t>
            </a:r>
            <a:endParaRPr sz="2700"/>
          </a:p>
          <a:p>
            <a:pPr marL="0" lvl="0" indent="0" algn="ctr" rtl="0">
              <a:lnSpc>
                <a:spcPct val="100000"/>
              </a:lnSpc>
              <a:spcBef>
                <a:spcPts val="0"/>
              </a:spcBef>
              <a:spcAft>
                <a:spcPts val="0"/>
              </a:spcAft>
              <a:buClr>
                <a:schemeClr val="dk2"/>
              </a:buClr>
              <a:buSzPts val="4000"/>
              <a:buFont typeface="Arial"/>
              <a:buNone/>
            </a:pPr>
            <a:r>
              <a:rPr lang="en-US" sz="2700"/>
              <a:t>Mrs Winter</a:t>
            </a:r>
            <a:endParaRPr sz="2700"/>
          </a:p>
          <a:p>
            <a:pPr marL="0" lvl="0" indent="0" algn="ctr" rtl="0">
              <a:lnSpc>
                <a:spcPct val="100000"/>
              </a:lnSpc>
              <a:spcBef>
                <a:spcPts val="0"/>
              </a:spcBef>
              <a:spcAft>
                <a:spcPts val="0"/>
              </a:spcAft>
              <a:buClr>
                <a:schemeClr val="dk2"/>
              </a:buClr>
              <a:buSzPts val="4000"/>
              <a:buFont typeface="Arial"/>
              <a:buNone/>
            </a:pPr>
            <a:endParaRPr sz="2700"/>
          </a:p>
        </p:txBody>
      </p:sp>
      <p:sp>
        <p:nvSpPr>
          <p:cNvPr id="177" name="Google Shape;177;p27"/>
          <p:cNvSpPr txBox="1">
            <a:spLocks noGrp="1"/>
          </p:cNvSpPr>
          <p:nvPr>
            <p:ph type="subTitle" idx="1"/>
          </p:nvPr>
        </p:nvSpPr>
        <p:spPr>
          <a:xfrm>
            <a:off x="1489800" y="3832600"/>
            <a:ext cx="6400800" cy="37449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1"/>
              </a:buClr>
              <a:buSzPts val="3200"/>
              <a:buFont typeface="Arial"/>
              <a:buNone/>
            </a:pPr>
            <a:endParaRPr sz="2600" u="sng"/>
          </a:p>
          <a:p>
            <a:pPr marL="0" lvl="0" indent="0" algn="ctr" rtl="0">
              <a:lnSpc>
                <a:spcPct val="100000"/>
              </a:lnSpc>
              <a:spcBef>
                <a:spcPts val="0"/>
              </a:spcBef>
              <a:spcAft>
                <a:spcPts val="0"/>
              </a:spcAft>
              <a:buClr>
                <a:schemeClr val="dk1"/>
              </a:buClr>
              <a:buSzPts val="3200"/>
              <a:buFont typeface="Arial"/>
              <a:buNone/>
            </a:pPr>
            <a:r>
              <a:rPr lang="en-US" sz="2600" u="sng"/>
              <a:t>How can you help your child in Year 6?</a:t>
            </a:r>
            <a:endParaRPr sz="2600"/>
          </a:p>
          <a:p>
            <a:pPr marL="0" lvl="0" indent="-165100" algn="ctr" rtl="0">
              <a:lnSpc>
                <a:spcPct val="100000"/>
              </a:lnSpc>
              <a:spcBef>
                <a:spcPts val="640"/>
              </a:spcBef>
              <a:spcAft>
                <a:spcPts val="0"/>
              </a:spcAft>
              <a:buClr>
                <a:schemeClr val="dk1"/>
              </a:buClr>
              <a:buSzPts val="2600"/>
              <a:buFont typeface="Arial"/>
              <a:buChar char="•"/>
            </a:pPr>
            <a:r>
              <a:rPr lang="en-US" sz="2600" b="0" i="0" u="none">
                <a:solidFill>
                  <a:schemeClr val="dk1"/>
                </a:solidFill>
                <a:latin typeface="Arial"/>
                <a:ea typeface="Arial"/>
                <a:cs typeface="Arial"/>
                <a:sym typeface="Arial"/>
              </a:rPr>
              <a:t>Curriculum </a:t>
            </a:r>
            <a:endParaRPr sz="2600"/>
          </a:p>
          <a:p>
            <a:pPr marL="0" lvl="0" indent="-165100" algn="ctr" rtl="0">
              <a:lnSpc>
                <a:spcPct val="100000"/>
              </a:lnSpc>
              <a:spcBef>
                <a:spcPts val="640"/>
              </a:spcBef>
              <a:spcAft>
                <a:spcPts val="0"/>
              </a:spcAft>
              <a:buClr>
                <a:schemeClr val="dk1"/>
              </a:buClr>
              <a:buSzPts val="2600"/>
              <a:buFont typeface="Arial"/>
              <a:buChar char="•"/>
            </a:pPr>
            <a:r>
              <a:rPr lang="en-US" sz="2600" b="0" i="0" u="none">
                <a:solidFill>
                  <a:schemeClr val="dk1"/>
                </a:solidFill>
                <a:latin typeface="Arial"/>
                <a:ea typeface="Arial"/>
                <a:cs typeface="Arial"/>
                <a:sym typeface="Arial"/>
              </a:rPr>
              <a:t>Homework</a:t>
            </a:r>
            <a:endParaRPr sz="2600"/>
          </a:p>
          <a:p>
            <a:pPr marL="0" lvl="0" indent="-165100" algn="ctr" rtl="0">
              <a:lnSpc>
                <a:spcPct val="100000"/>
              </a:lnSpc>
              <a:spcBef>
                <a:spcPts val="640"/>
              </a:spcBef>
              <a:spcAft>
                <a:spcPts val="0"/>
              </a:spcAft>
              <a:buClr>
                <a:schemeClr val="dk1"/>
              </a:buClr>
              <a:buSzPts val="2600"/>
              <a:buFont typeface="Arial"/>
              <a:buChar char="•"/>
            </a:pPr>
            <a:r>
              <a:rPr lang="en-US" sz="2600" b="0" i="0" u="none">
                <a:solidFill>
                  <a:schemeClr val="dk1"/>
                </a:solidFill>
                <a:latin typeface="Arial"/>
                <a:ea typeface="Arial"/>
                <a:cs typeface="Arial"/>
                <a:sym typeface="Arial"/>
              </a:rPr>
              <a:t>Reading </a:t>
            </a:r>
            <a:endParaRPr sz="2600"/>
          </a:p>
          <a:p>
            <a:pPr marL="0" lvl="0" indent="-165100" algn="ctr" rtl="0">
              <a:lnSpc>
                <a:spcPct val="100000"/>
              </a:lnSpc>
              <a:spcBef>
                <a:spcPts val="640"/>
              </a:spcBef>
              <a:spcAft>
                <a:spcPts val="0"/>
              </a:spcAft>
              <a:buClr>
                <a:schemeClr val="dk1"/>
              </a:buClr>
              <a:buSzPts val="2600"/>
              <a:buFont typeface="Arial"/>
              <a:buChar char="•"/>
            </a:pPr>
            <a:r>
              <a:rPr lang="en-US" sz="2600" b="0" i="0" u="none">
                <a:solidFill>
                  <a:schemeClr val="dk1"/>
                </a:solidFill>
                <a:latin typeface="Arial"/>
                <a:ea typeface="Arial"/>
                <a:cs typeface="Arial"/>
                <a:sym typeface="Arial"/>
              </a:rPr>
              <a:t>General Points</a:t>
            </a:r>
            <a:endParaRPr sz="2600"/>
          </a:p>
        </p:txBody>
      </p:sp>
      <p:pic>
        <p:nvPicPr>
          <p:cNvPr id="178" name="Google Shape;178;p27"/>
          <p:cNvPicPr preferRelativeResize="0"/>
          <p:nvPr/>
        </p:nvPicPr>
        <p:blipFill rotWithShape="1">
          <a:blip r:embed="rId3">
            <a:alphaModFix/>
          </a:blip>
          <a:srcRect/>
          <a:stretch/>
        </p:blipFill>
        <p:spPr>
          <a:xfrm>
            <a:off x="7596187" y="4943475"/>
            <a:ext cx="1281112" cy="16954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8"/>
          <p:cNvSpPr txBox="1">
            <a:spLocks noGrp="1"/>
          </p:cNvSpPr>
          <p:nvPr>
            <p:ph type="title"/>
          </p:nvPr>
        </p:nvSpPr>
        <p:spPr>
          <a:xfrm>
            <a:off x="539750" y="188912"/>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0" i="0" u="sng">
                <a:solidFill>
                  <a:schemeClr val="dk2"/>
                </a:solidFill>
                <a:latin typeface="Arial"/>
                <a:ea typeface="Arial"/>
                <a:cs typeface="Arial"/>
                <a:sym typeface="Arial"/>
              </a:rPr>
              <a:t>T</a:t>
            </a:r>
            <a:r>
              <a:rPr lang="en-US" u="sng"/>
              <a:t>he</a:t>
            </a:r>
            <a:r>
              <a:rPr lang="en-US" sz="4400" b="0" i="0" u="sng">
                <a:solidFill>
                  <a:schemeClr val="dk2"/>
                </a:solidFill>
                <a:latin typeface="Arial"/>
                <a:ea typeface="Arial"/>
                <a:cs typeface="Arial"/>
                <a:sym typeface="Arial"/>
              </a:rPr>
              <a:t> Y</a:t>
            </a:r>
            <a:r>
              <a:rPr lang="en-US" u="sng"/>
              <a:t>ear</a:t>
            </a:r>
            <a:r>
              <a:rPr lang="en-US" sz="4400" b="0" i="0" u="sng">
                <a:solidFill>
                  <a:schemeClr val="dk2"/>
                </a:solidFill>
                <a:latin typeface="Arial"/>
                <a:ea typeface="Arial"/>
                <a:cs typeface="Arial"/>
                <a:sym typeface="Arial"/>
              </a:rPr>
              <a:t> 6 C</a:t>
            </a:r>
            <a:r>
              <a:rPr lang="en-US" u="sng"/>
              <a:t>urriculum</a:t>
            </a:r>
            <a:endParaRPr u="sng"/>
          </a:p>
        </p:txBody>
      </p:sp>
      <p:sp>
        <p:nvSpPr>
          <p:cNvPr id="184" name="Google Shape;184;p28"/>
          <p:cNvSpPr txBox="1"/>
          <p:nvPr/>
        </p:nvSpPr>
        <p:spPr>
          <a:xfrm>
            <a:off x="750887" y="1700212"/>
            <a:ext cx="7848600" cy="3744912"/>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3200"/>
              <a:buFont typeface="Arial"/>
              <a:buNone/>
            </a:pPr>
            <a:r>
              <a:rPr lang="en-US" sz="3100">
                <a:solidFill>
                  <a:schemeClr val="dk1"/>
                </a:solidFill>
              </a:rPr>
              <a:t>Our curriculum overview can be found on our class pages on the website. This will keep </a:t>
            </a:r>
            <a:r>
              <a:rPr lang="en-US" sz="3100" b="0" i="0" u="none" strike="noStrike" cap="none">
                <a:solidFill>
                  <a:schemeClr val="dk1"/>
                </a:solidFill>
                <a:latin typeface="Arial"/>
                <a:ea typeface="Arial"/>
                <a:cs typeface="Arial"/>
                <a:sym typeface="Arial"/>
              </a:rPr>
              <a:t>you informed about </a:t>
            </a:r>
            <a:r>
              <a:rPr lang="en-US" sz="3100">
                <a:solidFill>
                  <a:schemeClr val="dk1"/>
                </a:solidFill>
              </a:rPr>
              <a:t>what your child will be learning each week.</a:t>
            </a:r>
            <a:endParaRPr sz="1300"/>
          </a:p>
          <a:p>
            <a:pPr marL="0" marR="0" lvl="0" indent="0" algn="ctr" rtl="0">
              <a:lnSpc>
                <a:spcPct val="90000"/>
              </a:lnSpc>
              <a:spcBef>
                <a:spcPts val="640"/>
              </a:spcBef>
              <a:spcAft>
                <a:spcPts val="0"/>
              </a:spcAft>
              <a:buClr>
                <a:schemeClr val="dk1"/>
              </a:buClr>
              <a:buSzPts val="3200"/>
              <a:buFont typeface="Arial"/>
              <a:buNone/>
            </a:pPr>
            <a:r>
              <a:rPr lang="en-US" sz="3100">
                <a:solidFill>
                  <a:schemeClr val="dk1"/>
                </a:solidFill>
              </a:rPr>
              <a:t>Also on the web page, you will find knowledge organisers, which will help you support your child in learning key terms and in understanding new vocabulary.</a:t>
            </a:r>
            <a:endParaRPr sz="3100">
              <a:solidFill>
                <a:schemeClr val="dk1"/>
              </a:solidFill>
            </a:endParaRPr>
          </a:p>
          <a:p>
            <a:pPr marL="0" marR="0" lvl="0" indent="0" algn="ctr" rtl="0">
              <a:lnSpc>
                <a:spcPct val="90000"/>
              </a:lnSpc>
              <a:spcBef>
                <a:spcPts val="640"/>
              </a:spcBef>
              <a:spcAft>
                <a:spcPts val="0"/>
              </a:spcAft>
              <a:buClr>
                <a:schemeClr val="dk1"/>
              </a:buClr>
              <a:buSzPts val="3200"/>
              <a:buFont typeface="Arial"/>
              <a:buNone/>
            </a:pPr>
            <a:endParaRPr sz="3100">
              <a:solidFill>
                <a:schemeClr val="dk1"/>
              </a:solidFill>
            </a:endParaRPr>
          </a:p>
        </p:txBody>
      </p:sp>
      <p:pic>
        <p:nvPicPr>
          <p:cNvPr id="185" name="Google Shape;185;p28"/>
          <p:cNvPicPr preferRelativeResize="0"/>
          <p:nvPr/>
        </p:nvPicPr>
        <p:blipFill rotWithShape="1">
          <a:blip r:embed="rId3">
            <a:alphaModFix/>
          </a:blip>
          <a:srcRect/>
          <a:stretch/>
        </p:blipFill>
        <p:spPr>
          <a:xfrm>
            <a:off x="7596187" y="4868862"/>
            <a:ext cx="1281112" cy="16954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9"/>
          <p:cNvSpPr txBox="1">
            <a:spLocks noGrp="1"/>
          </p:cNvSpPr>
          <p:nvPr>
            <p:ph type="title"/>
          </p:nvPr>
        </p:nvSpPr>
        <p:spPr>
          <a:xfrm>
            <a:off x="539750" y="188912"/>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u="sng"/>
              <a:t>School Website</a:t>
            </a:r>
            <a:endParaRPr u="sng"/>
          </a:p>
        </p:txBody>
      </p:sp>
      <p:sp>
        <p:nvSpPr>
          <p:cNvPr id="191" name="Google Shape;191;p29"/>
          <p:cNvSpPr txBox="1"/>
          <p:nvPr/>
        </p:nvSpPr>
        <p:spPr>
          <a:xfrm>
            <a:off x="750887" y="1700212"/>
            <a:ext cx="7848600" cy="37449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640"/>
              </a:spcBef>
              <a:spcAft>
                <a:spcPts val="0"/>
              </a:spcAft>
              <a:buClr>
                <a:schemeClr val="dk1"/>
              </a:buClr>
              <a:buSzPts val="3200"/>
              <a:buFont typeface="Arial"/>
              <a:buNone/>
            </a:pPr>
            <a:r>
              <a:rPr lang="en-US" sz="3100">
                <a:solidFill>
                  <a:schemeClr val="dk1"/>
                </a:solidFill>
              </a:rPr>
              <a:t>On our class pages you can find:</a:t>
            </a:r>
            <a:endParaRPr sz="3100">
              <a:solidFill>
                <a:schemeClr val="dk1"/>
              </a:solidFill>
            </a:endParaRPr>
          </a:p>
          <a:p>
            <a:pPr marL="0" marR="0" lvl="0" indent="0" algn="ctr" rtl="0">
              <a:lnSpc>
                <a:spcPct val="90000"/>
              </a:lnSpc>
              <a:spcBef>
                <a:spcPts val="640"/>
              </a:spcBef>
              <a:spcAft>
                <a:spcPts val="0"/>
              </a:spcAft>
              <a:buClr>
                <a:schemeClr val="dk1"/>
              </a:buClr>
              <a:buSzPts val="3200"/>
              <a:buFont typeface="Arial"/>
              <a:buNone/>
            </a:pPr>
            <a:endParaRPr sz="3100">
              <a:solidFill>
                <a:schemeClr val="dk1"/>
              </a:solidFill>
            </a:endParaRPr>
          </a:p>
          <a:p>
            <a:pPr marL="457200" marR="0" lvl="0" indent="-425450" algn="ctr" rtl="0">
              <a:lnSpc>
                <a:spcPct val="90000"/>
              </a:lnSpc>
              <a:spcBef>
                <a:spcPts val="640"/>
              </a:spcBef>
              <a:spcAft>
                <a:spcPts val="0"/>
              </a:spcAft>
              <a:buClr>
                <a:schemeClr val="dk1"/>
              </a:buClr>
              <a:buSzPts val="3100"/>
              <a:buChar char="●"/>
            </a:pPr>
            <a:r>
              <a:rPr lang="en-US" sz="3100">
                <a:solidFill>
                  <a:schemeClr val="dk1"/>
                </a:solidFill>
              </a:rPr>
              <a:t>A copy of this Powerpoint</a:t>
            </a:r>
            <a:endParaRPr sz="3100">
              <a:solidFill>
                <a:schemeClr val="dk1"/>
              </a:solidFill>
            </a:endParaRPr>
          </a:p>
          <a:p>
            <a:pPr marL="457200" marR="0" lvl="0" indent="-425450" algn="ctr" rtl="0">
              <a:lnSpc>
                <a:spcPct val="90000"/>
              </a:lnSpc>
              <a:spcBef>
                <a:spcPts val="0"/>
              </a:spcBef>
              <a:spcAft>
                <a:spcPts val="0"/>
              </a:spcAft>
              <a:buClr>
                <a:schemeClr val="dk1"/>
              </a:buClr>
              <a:buSzPts val="3100"/>
              <a:buChar char="●"/>
            </a:pPr>
            <a:r>
              <a:rPr lang="en-US" sz="3100">
                <a:solidFill>
                  <a:schemeClr val="dk1"/>
                </a:solidFill>
              </a:rPr>
              <a:t>Information about what the children will be learning this term</a:t>
            </a:r>
            <a:endParaRPr sz="3100">
              <a:solidFill>
                <a:schemeClr val="dk1"/>
              </a:solidFill>
            </a:endParaRPr>
          </a:p>
          <a:p>
            <a:pPr marL="457200" marR="0" lvl="0" indent="-425450" algn="ctr" rtl="0">
              <a:lnSpc>
                <a:spcPct val="90000"/>
              </a:lnSpc>
              <a:spcBef>
                <a:spcPts val="0"/>
              </a:spcBef>
              <a:spcAft>
                <a:spcPts val="0"/>
              </a:spcAft>
              <a:buClr>
                <a:schemeClr val="dk1"/>
              </a:buClr>
              <a:buSzPts val="3100"/>
              <a:buChar char="●"/>
            </a:pPr>
            <a:r>
              <a:rPr lang="en-US" sz="3100">
                <a:solidFill>
                  <a:schemeClr val="dk1"/>
                </a:solidFill>
              </a:rPr>
              <a:t>Knowledge organisers for subjects</a:t>
            </a:r>
            <a:endParaRPr sz="3100">
              <a:solidFill>
                <a:schemeClr val="dk1"/>
              </a:solidFill>
            </a:endParaRPr>
          </a:p>
          <a:p>
            <a:pPr marL="457200" marR="0" lvl="0" indent="0" algn="l" rtl="0">
              <a:lnSpc>
                <a:spcPct val="90000"/>
              </a:lnSpc>
              <a:spcBef>
                <a:spcPts val="640"/>
              </a:spcBef>
              <a:spcAft>
                <a:spcPts val="0"/>
              </a:spcAft>
              <a:buNone/>
            </a:pPr>
            <a:endParaRPr sz="3100">
              <a:solidFill>
                <a:schemeClr val="dk1"/>
              </a:solidFill>
            </a:endParaRPr>
          </a:p>
        </p:txBody>
      </p:sp>
      <p:pic>
        <p:nvPicPr>
          <p:cNvPr id="192" name="Google Shape;192;p29"/>
          <p:cNvPicPr preferRelativeResize="0"/>
          <p:nvPr/>
        </p:nvPicPr>
        <p:blipFill rotWithShape="1">
          <a:blip r:embed="rId3">
            <a:alphaModFix/>
          </a:blip>
          <a:srcRect/>
          <a:stretch/>
        </p:blipFill>
        <p:spPr>
          <a:xfrm>
            <a:off x="7596187" y="4868862"/>
            <a:ext cx="1281112" cy="16954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0"/>
          <p:cNvSpPr txBox="1">
            <a:spLocks noGrp="1"/>
          </p:cNvSpPr>
          <p:nvPr>
            <p:ph type="title"/>
          </p:nvPr>
        </p:nvSpPr>
        <p:spPr>
          <a:xfrm>
            <a:off x="457200" y="274589"/>
            <a:ext cx="8229600" cy="45402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u="sng"/>
              <a:t>Website link</a:t>
            </a:r>
            <a:endParaRPr u="sng"/>
          </a:p>
          <a:p>
            <a:pPr marL="0" lvl="0" indent="0" algn="ctr" rtl="0">
              <a:spcBef>
                <a:spcPts val="0"/>
              </a:spcBef>
              <a:spcAft>
                <a:spcPts val="0"/>
              </a:spcAft>
              <a:buNone/>
            </a:pPr>
            <a:endParaRPr/>
          </a:p>
          <a:p>
            <a:pPr marL="0" lvl="0" indent="0" algn="ctr" rtl="0">
              <a:spcBef>
                <a:spcPts val="0"/>
              </a:spcBef>
              <a:spcAft>
                <a:spcPts val="0"/>
              </a:spcAft>
              <a:buNone/>
            </a:pPr>
            <a:r>
              <a:rPr lang="en-US" u="sng">
                <a:solidFill>
                  <a:schemeClr val="hlink"/>
                </a:solidFill>
                <a:hlinkClick r:id="rId3"/>
              </a:rPr>
              <a:t>https://www.sphoward.herts.sch.uk/Year-6/</a:t>
            </a:r>
            <a:r>
              <a:rPr lang="en-US"/>
              <a:t> </a:t>
            </a:r>
            <a:endParaRPr/>
          </a:p>
          <a:p>
            <a:pPr marL="0" lvl="0" indent="0" algn="ctr" rtl="0">
              <a:spcBef>
                <a:spcPts val="0"/>
              </a:spcBef>
              <a:spcAft>
                <a:spcPts val="0"/>
              </a:spcAft>
              <a:buNone/>
            </a:pPr>
            <a:endParaRPr/>
          </a:p>
          <a:p>
            <a:pPr marL="0" lvl="0" indent="0" algn="ctr"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1"/>
          <p:cNvSpPr txBox="1">
            <a:spLocks noGrp="1"/>
          </p:cNvSpPr>
          <p:nvPr>
            <p:ph type="title"/>
          </p:nvPr>
        </p:nvSpPr>
        <p:spPr>
          <a:xfrm>
            <a:off x="457200" y="12"/>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New email communication</a:t>
            </a:r>
            <a:endParaRPr/>
          </a:p>
        </p:txBody>
      </p:sp>
      <p:sp>
        <p:nvSpPr>
          <p:cNvPr id="203" name="Google Shape;203;p31"/>
          <p:cNvSpPr txBox="1">
            <a:spLocks noGrp="1"/>
          </p:cNvSpPr>
          <p:nvPr>
            <p:ph type="body" idx="1"/>
          </p:nvPr>
        </p:nvSpPr>
        <p:spPr>
          <a:xfrm>
            <a:off x="457200" y="796775"/>
            <a:ext cx="8229600" cy="45261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sz="3100" dirty="0"/>
          </a:p>
          <a:p>
            <a:pPr marL="0" lvl="0" indent="0" algn="l" rtl="0">
              <a:spcBef>
                <a:spcPts val="360"/>
              </a:spcBef>
              <a:spcAft>
                <a:spcPts val="0"/>
              </a:spcAft>
              <a:buNone/>
            </a:pPr>
            <a:r>
              <a:rPr lang="en-US" sz="3100" dirty="0"/>
              <a:t>6S and 6TS    </a:t>
            </a:r>
            <a:endParaRPr sz="3100" dirty="0"/>
          </a:p>
          <a:p>
            <a:pPr marL="0" lvl="0" indent="0" algn="l" rtl="0">
              <a:spcBef>
                <a:spcPts val="360"/>
              </a:spcBef>
              <a:spcAft>
                <a:spcPts val="0"/>
              </a:spcAft>
              <a:buNone/>
            </a:pPr>
            <a:r>
              <a:rPr lang="en-US" sz="3100" dirty="0"/>
              <a:t>SPHyear6@sphoward.herts.sch.uk</a:t>
            </a:r>
            <a:endParaRPr sz="3100" dirty="0"/>
          </a:p>
          <a:p>
            <a:pPr marL="0" lvl="0" indent="0" algn="l" rtl="0">
              <a:spcBef>
                <a:spcPts val="360"/>
              </a:spcBef>
              <a:spcAft>
                <a:spcPts val="0"/>
              </a:spcAft>
              <a:buNone/>
            </a:pPr>
            <a:endParaRPr sz="3100" dirty="0"/>
          </a:p>
          <a:p>
            <a:pPr marL="0" lvl="0" indent="0" algn="l" rtl="0">
              <a:spcBef>
                <a:spcPts val="360"/>
              </a:spcBef>
              <a:spcAft>
                <a:spcPts val="0"/>
              </a:spcAft>
              <a:buNone/>
            </a:pPr>
            <a:r>
              <a:rPr lang="en-US" sz="3100" dirty="0" err="1"/>
              <a:t>Mrs</a:t>
            </a:r>
            <a:r>
              <a:rPr lang="en-US" sz="3100" dirty="0"/>
              <a:t> Field (Special Needs Questions and Information)</a:t>
            </a:r>
            <a:endParaRPr sz="3100" dirty="0"/>
          </a:p>
          <a:p>
            <a:pPr marL="0" lvl="0" indent="0" algn="l" rtl="0">
              <a:spcBef>
                <a:spcPts val="360"/>
              </a:spcBef>
              <a:spcAft>
                <a:spcPts val="0"/>
              </a:spcAft>
              <a:buNone/>
            </a:pPr>
            <a:r>
              <a:rPr lang="en-US" sz="3100" dirty="0"/>
              <a:t>senco@sphoward.herts.sch.uk</a:t>
            </a:r>
            <a:endParaRPr sz="3100" dirty="0"/>
          </a:p>
          <a:p>
            <a:pPr marL="0" lvl="0" indent="0" algn="l" rtl="0">
              <a:spcBef>
                <a:spcPts val="360"/>
              </a:spcBef>
              <a:spcAft>
                <a:spcPts val="0"/>
              </a:spcAft>
              <a:buNone/>
            </a:pPr>
            <a:endParaRPr sz="3100" dirty="0"/>
          </a:p>
          <a:p>
            <a:pPr marL="0" lvl="0" indent="0" algn="l" rtl="0">
              <a:spcBef>
                <a:spcPts val="360"/>
              </a:spcBef>
              <a:spcAft>
                <a:spcPts val="0"/>
              </a:spcAft>
              <a:buNone/>
            </a:pPr>
            <a:r>
              <a:rPr lang="en-US" sz="3100" dirty="0" err="1"/>
              <a:t>Mrs</a:t>
            </a:r>
            <a:r>
              <a:rPr lang="en-US" sz="3100" dirty="0"/>
              <a:t> Waugh, Headteacher head@sphoward.herts.sch.uk</a:t>
            </a:r>
            <a:endParaRPr sz="3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2"/>
          <p:cNvSpPr txBox="1">
            <a:spLocks noGrp="1"/>
          </p:cNvSpPr>
          <p:nvPr>
            <p:ph type="title"/>
          </p:nvPr>
        </p:nvSpPr>
        <p:spPr>
          <a:xfrm>
            <a:off x="468300" y="15875"/>
            <a:ext cx="8343600" cy="970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u="sng"/>
              <a:t>How to help your child’s reading</a:t>
            </a:r>
            <a:endParaRPr u="sng"/>
          </a:p>
        </p:txBody>
      </p:sp>
      <p:sp>
        <p:nvSpPr>
          <p:cNvPr id="209" name="Google Shape;209;p32"/>
          <p:cNvSpPr txBox="1">
            <a:spLocks noGrp="1"/>
          </p:cNvSpPr>
          <p:nvPr>
            <p:ph type="body" idx="1"/>
          </p:nvPr>
        </p:nvSpPr>
        <p:spPr>
          <a:xfrm>
            <a:off x="468312" y="1052512"/>
            <a:ext cx="8229600" cy="4525962"/>
          </a:xfrm>
          <a:prstGeom prst="rect">
            <a:avLst/>
          </a:prstGeom>
          <a:noFill/>
          <a:ln>
            <a:noFill/>
          </a:ln>
        </p:spPr>
        <p:txBody>
          <a:bodyPr spcFirstLastPara="1" wrap="square" lIns="91425" tIns="45700" rIns="91425" bIns="45700" anchor="t" anchorCtr="0">
            <a:noAutofit/>
          </a:bodyPr>
          <a:lstStyle/>
          <a:p>
            <a:pPr marL="342900" lvl="0" indent="-431800" algn="l" rtl="0">
              <a:spcBef>
                <a:spcPts val="640"/>
              </a:spcBef>
              <a:spcAft>
                <a:spcPts val="0"/>
              </a:spcAft>
              <a:buSzPts val="3200"/>
              <a:buChar char="•"/>
            </a:pPr>
            <a:r>
              <a:rPr lang="en-US"/>
              <a:t>Reading underpins all learning and it        is an essential skill. It happens in </a:t>
            </a:r>
            <a:r>
              <a:rPr lang="en-US" u="sng"/>
              <a:t>all</a:t>
            </a:r>
            <a:r>
              <a:rPr lang="en-US"/>
              <a:t> subjects. </a:t>
            </a:r>
            <a:endParaRPr/>
          </a:p>
          <a:p>
            <a:pPr marL="342900" lvl="0" indent="-431800" algn="l" rtl="0">
              <a:spcBef>
                <a:spcPts val="640"/>
              </a:spcBef>
              <a:spcAft>
                <a:spcPts val="0"/>
              </a:spcAft>
              <a:buSzPts val="3200"/>
              <a:buChar char="•"/>
            </a:pPr>
            <a:r>
              <a:rPr lang="en-US"/>
              <a:t>We want our children to read for enjoyment but also be able to develop key skills such as reading for understanding.</a:t>
            </a:r>
            <a:endParaRPr/>
          </a:p>
          <a:p>
            <a:pPr marL="342900" lvl="0" indent="-342900" algn="l" rtl="0">
              <a:lnSpc>
                <a:spcPct val="100000"/>
              </a:lnSpc>
              <a:spcBef>
                <a:spcPts val="0"/>
              </a:spcBef>
              <a:spcAft>
                <a:spcPts val="0"/>
              </a:spcAft>
              <a:buClr>
                <a:schemeClr val="dk1"/>
              </a:buClr>
              <a:buSzPts val="3200"/>
              <a:buFont typeface="Arial"/>
              <a:buChar char="•"/>
            </a:pPr>
            <a:r>
              <a:rPr lang="en-US" sz="3200" b="0" i="0" u="none">
                <a:solidFill>
                  <a:schemeClr val="dk1"/>
                </a:solidFill>
                <a:latin typeface="Arial"/>
                <a:ea typeface="Arial"/>
                <a:cs typeface="Arial"/>
                <a:sym typeface="Arial"/>
              </a:rPr>
              <a:t>Guided Reading will take place </a:t>
            </a:r>
            <a:r>
              <a:rPr lang="en-US"/>
              <a:t>throughout the week</a:t>
            </a:r>
            <a:r>
              <a:rPr lang="en-US" sz="3200" b="0" i="0" u="none">
                <a:solidFill>
                  <a:schemeClr val="dk1"/>
                </a:solidFill>
                <a:latin typeface="Arial"/>
                <a:ea typeface="Arial"/>
                <a:cs typeface="Arial"/>
                <a:sym typeface="Arial"/>
              </a:rPr>
              <a:t> </a:t>
            </a:r>
            <a:r>
              <a:rPr lang="en-US"/>
              <a:t>as whole class sessions. </a:t>
            </a:r>
            <a:endParaRPr/>
          </a:p>
          <a:p>
            <a:pPr marL="0" lvl="0" indent="0" algn="l" rtl="0">
              <a:lnSpc>
                <a:spcPct val="100000"/>
              </a:lnSpc>
              <a:spcBef>
                <a:spcPts val="0"/>
              </a:spcBef>
              <a:spcAft>
                <a:spcPts val="0"/>
              </a:spcAft>
              <a:buNone/>
            </a:pPr>
            <a:r>
              <a:rPr lang="en-US"/>
              <a:t>  </a:t>
            </a:r>
            <a:r>
              <a:rPr lang="en-US" sz="3200" b="0" i="0" u="none">
                <a:solidFill>
                  <a:schemeClr val="dk1"/>
                </a:solidFill>
                <a:latin typeface="Arial"/>
                <a:ea typeface="Arial"/>
                <a:cs typeface="Arial"/>
                <a:sym typeface="Arial"/>
              </a:rPr>
              <a:t> </a:t>
            </a:r>
            <a:endParaRPr/>
          </a:p>
          <a:p>
            <a:pPr marL="342900" lvl="0" indent="0" algn="l" rtl="0">
              <a:lnSpc>
                <a:spcPct val="100000"/>
              </a:lnSpc>
              <a:spcBef>
                <a:spcPts val="640"/>
              </a:spcBef>
              <a:spcAft>
                <a:spcPts val="0"/>
              </a:spcAft>
              <a:buNone/>
            </a:pPr>
            <a:endParaRPr/>
          </a:p>
        </p:txBody>
      </p:sp>
      <p:pic>
        <p:nvPicPr>
          <p:cNvPr id="210" name="Google Shape;210;p32"/>
          <p:cNvPicPr preferRelativeResize="0"/>
          <p:nvPr/>
        </p:nvPicPr>
        <p:blipFill rotWithShape="1">
          <a:blip r:embed="rId3">
            <a:alphaModFix/>
          </a:blip>
          <a:srcRect/>
          <a:stretch/>
        </p:blipFill>
        <p:spPr>
          <a:xfrm>
            <a:off x="7596187" y="4894262"/>
            <a:ext cx="1281112" cy="169386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FC5E8"/>
        </a:solidFill>
        <a:effectLst/>
      </p:bgPr>
    </p:bg>
    <p:spTree>
      <p:nvGrpSpPr>
        <p:cNvPr id="1" name="Shape 214"/>
        <p:cNvGrpSpPr/>
        <p:nvPr/>
      </p:nvGrpSpPr>
      <p:grpSpPr>
        <a:xfrm>
          <a:off x="0" y="0"/>
          <a:ext cx="0" cy="0"/>
          <a:chOff x="0" y="0"/>
          <a:chExt cx="0" cy="0"/>
        </a:xfrm>
      </p:grpSpPr>
      <p:pic>
        <p:nvPicPr>
          <p:cNvPr id="215" name="Google Shape;215;p33"/>
          <p:cNvPicPr preferRelativeResize="0"/>
          <p:nvPr/>
        </p:nvPicPr>
        <p:blipFill>
          <a:blip r:embed="rId3">
            <a:alphaModFix/>
          </a:blip>
          <a:stretch>
            <a:fillRect/>
          </a:stretch>
        </p:blipFill>
        <p:spPr>
          <a:xfrm>
            <a:off x="68325" y="149167"/>
            <a:ext cx="4309651" cy="2366650"/>
          </a:xfrm>
          <a:prstGeom prst="rect">
            <a:avLst/>
          </a:prstGeom>
          <a:noFill/>
          <a:ln>
            <a:noFill/>
          </a:ln>
        </p:spPr>
      </p:pic>
      <p:sp>
        <p:nvSpPr>
          <p:cNvPr id="216" name="Google Shape;216;p33"/>
          <p:cNvSpPr txBox="1"/>
          <p:nvPr/>
        </p:nvSpPr>
        <p:spPr>
          <a:xfrm>
            <a:off x="4572000" y="435100"/>
            <a:ext cx="4265400" cy="269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solidFill>
                  <a:schemeClr val="dk1"/>
                </a:solidFill>
              </a:rPr>
              <a:t>Why does it make such a difference?</a:t>
            </a:r>
            <a:endParaRPr sz="1800" b="1">
              <a:solidFill>
                <a:schemeClr val="dk1"/>
              </a:solidFill>
            </a:endParaRPr>
          </a:p>
          <a:p>
            <a:pPr marL="457200" lvl="0" indent="-342900" algn="l" rtl="0">
              <a:spcBef>
                <a:spcPts val="0"/>
              </a:spcBef>
              <a:spcAft>
                <a:spcPts val="0"/>
              </a:spcAft>
              <a:buClr>
                <a:schemeClr val="dk1"/>
              </a:buClr>
              <a:buSzPts val="1800"/>
              <a:buChar char="●"/>
            </a:pPr>
            <a:r>
              <a:rPr lang="en-US" sz="1800">
                <a:solidFill>
                  <a:schemeClr val="dk1"/>
                </a:solidFill>
              </a:rPr>
              <a:t>Increases their vocabulary</a:t>
            </a:r>
            <a:endParaRPr sz="1800">
              <a:solidFill>
                <a:schemeClr val="dk1"/>
              </a:solidFill>
            </a:endParaRPr>
          </a:p>
          <a:p>
            <a:pPr marL="457200" lvl="0" indent="-342900" algn="l" rtl="0">
              <a:spcBef>
                <a:spcPts val="0"/>
              </a:spcBef>
              <a:spcAft>
                <a:spcPts val="0"/>
              </a:spcAft>
              <a:buClr>
                <a:schemeClr val="dk1"/>
              </a:buClr>
              <a:buSzPts val="1800"/>
              <a:buChar char="●"/>
            </a:pPr>
            <a:r>
              <a:rPr lang="en-US" sz="1800">
                <a:solidFill>
                  <a:schemeClr val="dk1"/>
                </a:solidFill>
              </a:rPr>
              <a:t>Develops their attention span</a:t>
            </a:r>
            <a:endParaRPr sz="1800">
              <a:solidFill>
                <a:schemeClr val="dk1"/>
              </a:solidFill>
            </a:endParaRPr>
          </a:p>
          <a:p>
            <a:pPr marL="457200" lvl="0" indent="-342900" algn="l" rtl="0">
              <a:spcBef>
                <a:spcPts val="0"/>
              </a:spcBef>
              <a:spcAft>
                <a:spcPts val="0"/>
              </a:spcAft>
              <a:buClr>
                <a:schemeClr val="dk1"/>
              </a:buClr>
              <a:buSzPts val="1800"/>
              <a:buChar char="●"/>
            </a:pPr>
            <a:r>
              <a:rPr lang="en-US" sz="1800">
                <a:solidFill>
                  <a:schemeClr val="dk1"/>
                </a:solidFill>
              </a:rPr>
              <a:t>Improves their general knowledge</a:t>
            </a:r>
            <a:endParaRPr sz="1800">
              <a:solidFill>
                <a:schemeClr val="dk1"/>
              </a:solidFill>
            </a:endParaRPr>
          </a:p>
          <a:p>
            <a:pPr marL="457200" lvl="0" indent="-342900" algn="l" rtl="0">
              <a:spcBef>
                <a:spcPts val="0"/>
              </a:spcBef>
              <a:spcAft>
                <a:spcPts val="0"/>
              </a:spcAft>
              <a:buClr>
                <a:schemeClr val="dk1"/>
              </a:buClr>
              <a:buSzPts val="1800"/>
              <a:buChar char="●"/>
            </a:pPr>
            <a:r>
              <a:rPr lang="en-US" sz="1800">
                <a:solidFill>
                  <a:schemeClr val="dk1"/>
                </a:solidFill>
              </a:rPr>
              <a:t>Makes them better writers.</a:t>
            </a:r>
            <a:endParaRPr sz="1800">
              <a:solidFill>
                <a:schemeClr val="dk1"/>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p:txBody>
      </p:sp>
      <p:sp>
        <p:nvSpPr>
          <p:cNvPr id="217" name="Google Shape;217;p33"/>
          <p:cNvSpPr txBox="1"/>
          <p:nvPr/>
        </p:nvSpPr>
        <p:spPr>
          <a:xfrm>
            <a:off x="505025" y="3304700"/>
            <a:ext cx="8226600" cy="3221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900" b="1">
                <a:solidFill>
                  <a:srgbClr val="0000FF"/>
                </a:solidFill>
              </a:rPr>
              <a:t>How can you help?</a:t>
            </a:r>
            <a:endParaRPr sz="1900" b="1">
              <a:solidFill>
                <a:srgbClr val="0000FF"/>
              </a:solidFill>
            </a:endParaRPr>
          </a:p>
          <a:p>
            <a:pPr marL="457200" lvl="0" indent="-336550" algn="l" rtl="0">
              <a:spcBef>
                <a:spcPts val="0"/>
              </a:spcBef>
              <a:spcAft>
                <a:spcPts val="0"/>
              </a:spcAft>
              <a:buClr>
                <a:srgbClr val="0000FF"/>
              </a:buClr>
              <a:buSzPts val="1700"/>
              <a:buChar char="●"/>
            </a:pPr>
            <a:r>
              <a:rPr lang="en-US" sz="1700">
                <a:solidFill>
                  <a:srgbClr val="0000FF"/>
                </a:solidFill>
              </a:rPr>
              <a:t>Join the library, it’s free - go online (search ‘Hatfield Library’ &amp; follow the link) or go into the library </a:t>
            </a:r>
            <a:endParaRPr sz="1700">
              <a:solidFill>
                <a:srgbClr val="0000FF"/>
              </a:solidFill>
            </a:endParaRPr>
          </a:p>
          <a:p>
            <a:pPr marL="457200" lvl="0" indent="0" algn="l" rtl="0">
              <a:spcBef>
                <a:spcPts val="0"/>
              </a:spcBef>
              <a:spcAft>
                <a:spcPts val="0"/>
              </a:spcAft>
              <a:buNone/>
            </a:pPr>
            <a:endParaRPr sz="1700">
              <a:solidFill>
                <a:srgbClr val="0000FF"/>
              </a:solidFill>
            </a:endParaRPr>
          </a:p>
          <a:p>
            <a:pPr marL="457200" lvl="0" indent="-336550" algn="l" rtl="0">
              <a:spcBef>
                <a:spcPts val="0"/>
              </a:spcBef>
              <a:spcAft>
                <a:spcPts val="0"/>
              </a:spcAft>
              <a:buClr>
                <a:srgbClr val="0000FF"/>
              </a:buClr>
              <a:buSzPts val="1700"/>
              <a:buChar char="●"/>
            </a:pPr>
            <a:r>
              <a:rPr lang="en-US" sz="1700">
                <a:solidFill>
                  <a:srgbClr val="0000FF"/>
                </a:solidFill>
              </a:rPr>
              <a:t>If you are a library member you will also have access to free audio books through ‘BorrowBox’. Good for bedtime listening &amp; it develops their vocabulary.</a:t>
            </a:r>
            <a:endParaRPr sz="1700">
              <a:solidFill>
                <a:srgbClr val="0000FF"/>
              </a:solidFill>
            </a:endParaRPr>
          </a:p>
          <a:p>
            <a:pPr marL="457200" lvl="0" indent="0" algn="l" rtl="0">
              <a:spcBef>
                <a:spcPts val="0"/>
              </a:spcBef>
              <a:spcAft>
                <a:spcPts val="0"/>
              </a:spcAft>
              <a:buNone/>
            </a:pPr>
            <a:endParaRPr sz="1700">
              <a:solidFill>
                <a:srgbClr val="0000FF"/>
              </a:solidFill>
            </a:endParaRPr>
          </a:p>
          <a:p>
            <a:pPr marL="457200" lvl="0" indent="-336550" algn="l" rtl="0">
              <a:spcBef>
                <a:spcPts val="0"/>
              </a:spcBef>
              <a:spcAft>
                <a:spcPts val="0"/>
              </a:spcAft>
              <a:buClr>
                <a:srgbClr val="0000FF"/>
              </a:buClr>
              <a:buSzPts val="1700"/>
              <a:buChar char="●"/>
            </a:pPr>
            <a:r>
              <a:rPr lang="en-US" sz="1700">
                <a:solidFill>
                  <a:srgbClr val="0000FF"/>
                </a:solidFill>
              </a:rPr>
              <a:t>Read to your children and show them that you love books by reading yourself.</a:t>
            </a:r>
            <a:endParaRPr sz="1700">
              <a:solidFill>
                <a:srgbClr val="0000FF"/>
              </a:solidFill>
            </a:endParaRPr>
          </a:p>
          <a:p>
            <a:pPr marL="0" lvl="0" indent="0" algn="l" rtl="0">
              <a:spcBef>
                <a:spcPts val="0"/>
              </a:spcBef>
              <a:spcAft>
                <a:spcPts val="0"/>
              </a:spcAft>
              <a:buNone/>
            </a:pPr>
            <a:endParaRPr sz="1700">
              <a:solidFill>
                <a:srgbClr val="0000FF"/>
              </a:solidFill>
            </a:endParaRPr>
          </a:p>
          <a:p>
            <a:pPr marL="0" lvl="0" indent="0" algn="l" rtl="0">
              <a:spcBef>
                <a:spcPts val="0"/>
              </a:spcBef>
              <a:spcAft>
                <a:spcPts val="0"/>
              </a:spcAft>
              <a:buNone/>
            </a:pPr>
            <a:endParaRPr sz="1800">
              <a:solidFill>
                <a:srgbClr val="0000FF"/>
              </a:solidFill>
            </a:endParaRPr>
          </a:p>
          <a:p>
            <a:pPr marL="0" lvl="0" indent="0" algn="l" rtl="0">
              <a:spcBef>
                <a:spcPts val="0"/>
              </a:spcBef>
              <a:spcAft>
                <a:spcPts val="0"/>
              </a:spcAft>
              <a:buNone/>
            </a:pPr>
            <a:endParaRPr sz="1800">
              <a:solidFill>
                <a:srgbClr val="0000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4"/>
          <p:cNvSpPr txBox="1">
            <a:spLocks noGrp="1"/>
          </p:cNvSpPr>
          <p:nvPr>
            <p:ph type="title"/>
          </p:nvPr>
        </p:nvSpPr>
        <p:spPr>
          <a:xfrm>
            <a:off x="468312" y="11588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300" b="0" i="0" u="sng">
                <a:solidFill>
                  <a:schemeClr val="dk2"/>
                </a:solidFill>
                <a:latin typeface="Arial"/>
                <a:ea typeface="Arial"/>
                <a:cs typeface="Arial"/>
                <a:sym typeface="Arial"/>
              </a:rPr>
              <a:t>Reading </a:t>
            </a:r>
            <a:r>
              <a:rPr lang="en-US" sz="4300" u="sng"/>
              <a:t>A</a:t>
            </a:r>
            <a:r>
              <a:rPr lang="en-US" sz="4300" b="0" i="0" u="sng">
                <a:solidFill>
                  <a:schemeClr val="dk2"/>
                </a:solidFill>
                <a:latin typeface="Arial"/>
                <a:ea typeface="Arial"/>
                <a:cs typeface="Arial"/>
                <a:sym typeface="Arial"/>
              </a:rPr>
              <a:t>t </a:t>
            </a:r>
            <a:r>
              <a:rPr lang="en-US" sz="4300" u="sng"/>
              <a:t>H</a:t>
            </a:r>
            <a:r>
              <a:rPr lang="en-US" sz="4300" b="0" i="0" u="sng">
                <a:solidFill>
                  <a:schemeClr val="dk2"/>
                </a:solidFill>
                <a:latin typeface="Arial"/>
                <a:ea typeface="Arial"/>
                <a:cs typeface="Arial"/>
                <a:sym typeface="Arial"/>
              </a:rPr>
              <a:t>ome</a:t>
            </a:r>
            <a:endParaRPr sz="4300" u="sng"/>
          </a:p>
        </p:txBody>
      </p:sp>
      <p:sp>
        <p:nvSpPr>
          <p:cNvPr id="223" name="Google Shape;223;p34"/>
          <p:cNvSpPr txBox="1">
            <a:spLocks noGrp="1"/>
          </p:cNvSpPr>
          <p:nvPr>
            <p:ph type="body" idx="1"/>
          </p:nvPr>
        </p:nvSpPr>
        <p:spPr>
          <a:xfrm>
            <a:off x="468312" y="962512"/>
            <a:ext cx="8229600" cy="4526100"/>
          </a:xfrm>
          <a:prstGeom prst="rect">
            <a:avLst/>
          </a:prstGeom>
          <a:noFill/>
          <a:ln>
            <a:noFill/>
          </a:ln>
        </p:spPr>
        <p:txBody>
          <a:bodyPr spcFirstLastPara="1" wrap="square" lIns="91425" tIns="45700" rIns="91425" bIns="45700" anchor="t" anchorCtr="0">
            <a:noAutofit/>
          </a:bodyPr>
          <a:lstStyle/>
          <a:p>
            <a:pPr marL="342900" lvl="0" indent="0" algn="just" rtl="0">
              <a:spcBef>
                <a:spcPts val="0"/>
              </a:spcBef>
              <a:spcAft>
                <a:spcPts val="0"/>
              </a:spcAft>
              <a:buNone/>
            </a:pPr>
            <a:endParaRPr sz="2800"/>
          </a:p>
          <a:p>
            <a:pPr marL="342900" lvl="0" indent="-393700" algn="just" rtl="0">
              <a:spcBef>
                <a:spcPts val="0"/>
              </a:spcBef>
              <a:spcAft>
                <a:spcPts val="0"/>
              </a:spcAft>
              <a:buSzPts val="2600"/>
              <a:buChar char="•"/>
            </a:pPr>
            <a:r>
              <a:rPr lang="en-US" sz="2600"/>
              <a:t>Encourage your child to read for 15 minutes </a:t>
            </a:r>
            <a:r>
              <a:rPr lang="en-US" sz="2600" b="1" u="sng"/>
              <a:t>at least 4 times a week</a:t>
            </a:r>
            <a:r>
              <a:rPr lang="en-US" sz="2600"/>
              <a:t> at home. It is THE most important thing that supports your child’s education. It will help them to be a successful learner at secondary school. We expect this to be noted in the reading records with a signature from an adult. </a:t>
            </a:r>
            <a:endParaRPr sz="2600"/>
          </a:p>
          <a:p>
            <a:pPr marL="342900" lvl="0" indent="-393700" algn="just" rtl="0">
              <a:spcBef>
                <a:spcPts val="0"/>
              </a:spcBef>
              <a:spcAft>
                <a:spcPts val="0"/>
              </a:spcAft>
              <a:buSzPts val="2600"/>
              <a:buChar char="•"/>
            </a:pPr>
            <a:r>
              <a:rPr lang="en-US" sz="2600"/>
              <a:t>Find a suitable time that fits in with their routine.</a:t>
            </a:r>
            <a:endParaRPr sz="2600"/>
          </a:p>
          <a:p>
            <a:pPr marL="342900" lvl="0" indent="-393700" algn="just" rtl="0">
              <a:spcBef>
                <a:spcPts val="0"/>
              </a:spcBef>
              <a:spcAft>
                <a:spcPts val="0"/>
              </a:spcAft>
              <a:buSzPts val="2600"/>
              <a:buChar char="•"/>
            </a:pPr>
            <a:r>
              <a:rPr lang="en-US" sz="2600"/>
              <a:t>Show an interest in what your child is reading by asking questions and expect them to read with fluency.</a:t>
            </a:r>
            <a:endParaRPr sz="2600"/>
          </a:p>
          <a:p>
            <a:pPr marL="342900" lvl="0" indent="-393700" algn="just" rtl="0">
              <a:spcBef>
                <a:spcPts val="0"/>
              </a:spcBef>
              <a:spcAft>
                <a:spcPts val="0"/>
              </a:spcAft>
              <a:buSzPts val="2600"/>
              <a:buChar char="•"/>
            </a:pPr>
            <a:r>
              <a:rPr lang="en-US" sz="2600"/>
              <a:t>Encourage reading for pleasure. </a:t>
            </a:r>
            <a:endParaRPr sz="2600"/>
          </a:p>
          <a:p>
            <a:pPr marL="0" lvl="0" indent="0" algn="just" rtl="0">
              <a:spcBef>
                <a:spcPts val="0"/>
              </a:spcBef>
              <a:spcAft>
                <a:spcPts val="0"/>
              </a:spcAft>
              <a:buNone/>
            </a:pPr>
            <a:endParaRPr sz="2600"/>
          </a:p>
          <a:p>
            <a:pPr marL="342900" lvl="0" indent="0" algn="just" rtl="0">
              <a:spcBef>
                <a:spcPts val="0"/>
              </a:spcBef>
              <a:spcAft>
                <a:spcPts val="0"/>
              </a:spcAft>
              <a:buNone/>
            </a:pPr>
            <a:r>
              <a:rPr lang="en-US" sz="2800"/>
              <a:t> </a:t>
            </a:r>
            <a:endParaRPr sz="2800"/>
          </a:p>
          <a:p>
            <a:pPr marL="342900" lvl="0" indent="-139700" algn="l" rtl="0">
              <a:spcBef>
                <a:spcPts val="64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224" name="Google Shape;224;p34"/>
          <p:cNvPicPr preferRelativeResize="0"/>
          <p:nvPr/>
        </p:nvPicPr>
        <p:blipFill rotWithShape="1">
          <a:blip r:embed="rId3">
            <a:alphaModFix/>
          </a:blip>
          <a:srcRect/>
          <a:stretch/>
        </p:blipFill>
        <p:spPr>
          <a:xfrm>
            <a:off x="8028900" y="5614675"/>
            <a:ext cx="775375" cy="10274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5"/>
          <p:cNvSpPr txBox="1">
            <a:spLocks noGrp="1"/>
          </p:cNvSpPr>
          <p:nvPr>
            <p:ph type="title"/>
          </p:nvPr>
        </p:nvSpPr>
        <p:spPr>
          <a:xfrm>
            <a:off x="468312" y="11588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300" u="sng"/>
              <a:t>Spelling</a:t>
            </a:r>
            <a:endParaRPr sz="4300" u="sng"/>
          </a:p>
        </p:txBody>
      </p:sp>
      <p:sp>
        <p:nvSpPr>
          <p:cNvPr id="230" name="Google Shape;230;p35"/>
          <p:cNvSpPr txBox="1">
            <a:spLocks noGrp="1"/>
          </p:cNvSpPr>
          <p:nvPr>
            <p:ph type="body" idx="1"/>
          </p:nvPr>
        </p:nvSpPr>
        <p:spPr>
          <a:xfrm>
            <a:off x="468300" y="962498"/>
            <a:ext cx="8229600" cy="5281200"/>
          </a:xfrm>
          <a:prstGeom prst="rect">
            <a:avLst/>
          </a:prstGeom>
          <a:noFill/>
          <a:ln>
            <a:noFill/>
          </a:ln>
        </p:spPr>
        <p:txBody>
          <a:bodyPr spcFirstLastPara="1" wrap="square" lIns="91425" tIns="45700" rIns="91425" bIns="45700" anchor="t" anchorCtr="0">
            <a:noAutofit/>
          </a:bodyPr>
          <a:lstStyle/>
          <a:p>
            <a:pPr marL="457200" lvl="0" indent="0" algn="just" rtl="0">
              <a:spcBef>
                <a:spcPts val="0"/>
              </a:spcBef>
              <a:spcAft>
                <a:spcPts val="0"/>
              </a:spcAft>
              <a:buNone/>
            </a:pPr>
            <a:endParaRPr sz="2800"/>
          </a:p>
          <a:p>
            <a:pPr marL="457200" lvl="0" indent="-406400" algn="l" rtl="0">
              <a:spcBef>
                <a:spcPts val="640"/>
              </a:spcBef>
              <a:spcAft>
                <a:spcPts val="0"/>
              </a:spcAft>
              <a:buSzPts val="2800"/>
              <a:buChar char="•"/>
            </a:pPr>
            <a:r>
              <a:rPr lang="en-US" sz="2800"/>
              <a:t>On the website and in the pack provided, you will find the statutory spelling lists for Years 3/4 and Years 5/6.</a:t>
            </a:r>
            <a:endParaRPr sz="2800"/>
          </a:p>
          <a:p>
            <a:pPr marL="457200" lvl="0" indent="-406400" algn="l" rtl="0">
              <a:spcBef>
                <a:spcPts val="0"/>
              </a:spcBef>
              <a:spcAft>
                <a:spcPts val="0"/>
              </a:spcAft>
              <a:buSzPts val="2800"/>
              <a:buChar char="•"/>
            </a:pPr>
            <a:r>
              <a:rPr lang="en-US" sz="2800"/>
              <a:t>These can be used at home to support your child with their spelling.</a:t>
            </a:r>
            <a:endParaRPr sz="2800"/>
          </a:p>
          <a:p>
            <a:pPr marL="457200" lvl="0" indent="-406400" algn="l" rtl="0">
              <a:spcBef>
                <a:spcPts val="0"/>
              </a:spcBef>
              <a:spcAft>
                <a:spcPts val="0"/>
              </a:spcAft>
              <a:buSzPts val="2800"/>
              <a:buChar char="•"/>
            </a:pPr>
            <a:r>
              <a:rPr lang="en-US" sz="2800"/>
              <a:t>Your child will also have access to their </a:t>
            </a:r>
            <a:endParaRPr sz="2800"/>
          </a:p>
          <a:p>
            <a:pPr marL="457200" lvl="0" indent="0" algn="l" rtl="0">
              <a:spcBef>
                <a:spcPts val="640"/>
              </a:spcBef>
              <a:spcAft>
                <a:spcPts val="0"/>
              </a:spcAft>
              <a:buNone/>
            </a:pPr>
            <a:r>
              <a:rPr lang="en-US" sz="2800"/>
              <a:t>Spelling Shed which they can access at home.</a:t>
            </a:r>
            <a:endParaRPr sz="2800"/>
          </a:p>
          <a:p>
            <a:pPr marL="457200" lvl="0" indent="-406400" algn="l" rtl="0">
              <a:spcBef>
                <a:spcPts val="640"/>
              </a:spcBef>
              <a:spcAft>
                <a:spcPts val="0"/>
              </a:spcAft>
              <a:buSzPts val="2800"/>
              <a:buChar char="•"/>
            </a:pPr>
            <a:r>
              <a:rPr lang="en-US" sz="2800"/>
              <a:t>Your child will have a weekly spelling lessons  accompanied by spelling homework practising the sa.</a:t>
            </a:r>
            <a:endParaRPr sz="2800"/>
          </a:p>
        </p:txBody>
      </p:sp>
      <p:pic>
        <p:nvPicPr>
          <p:cNvPr id="231" name="Google Shape;231;p35"/>
          <p:cNvPicPr preferRelativeResize="0"/>
          <p:nvPr/>
        </p:nvPicPr>
        <p:blipFill rotWithShape="1">
          <a:blip r:embed="rId3">
            <a:alphaModFix/>
          </a:blip>
          <a:srcRect/>
          <a:stretch/>
        </p:blipFill>
        <p:spPr>
          <a:xfrm>
            <a:off x="8028900" y="5614675"/>
            <a:ext cx="775375" cy="10274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6"/>
          <p:cNvSpPr txBox="1">
            <a:spLocks noGrp="1"/>
          </p:cNvSpPr>
          <p:nvPr>
            <p:ph type="title"/>
          </p:nvPr>
        </p:nvSpPr>
        <p:spPr>
          <a:xfrm>
            <a:off x="457200" y="12"/>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English </a:t>
            </a:r>
            <a:endParaRPr/>
          </a:p>
        </p:txBody>
      </p:sp>
      <p:pic>
        <p:nvPicPr>
          <p:cNvPr id="237" name="Google Shape;237;p36"/>
          <p:cNvPicPr preferRelativeResize="0"/>
          <p:nvPr/>
        </p:nvPicPr>
        <p:blipFill>
          <a:blip r:embed="rId3">
            <a:alphaModFix/>
          </a:blip>
          <a:stretch>
            <a:fillRect/>
          </a:stretch>
        </p:blipFill>
        <p:spPr>
          <a:xfrm>
            <a:off x="1715038" y="1212350"/>
            <a:ext cx="5713936" cy="57980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7"/>
          <p:cNvSpPr txBox="1">
            <a:spLocks noGrp="1"/>
          </p:cNvSpPr>
          <p:nvPr>
            <p:ph type="title"/>
          </p:nvPr>
        </p:nvSpPr>
        <p:spPr>
          <a:xfrm>
            <a:off x="468312" y="11588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300" u="sng"/>
              <a:t>Maths</a:t>
            </a:r>
            <a:endParaRPr sz="4300" u="sng"/>
          </a:p>
        </p:txBody>
      </p:sp>
      <p:sp>
        <p:nvSpPr>
          <p:cNvPr id="243" name="Google Shape;243;p37"/>
          <p:cNvSpPr txBox="1">
            <a:spLocks noGrp="1"/>
          </p:cNvSpPr>
          <p:nvPr>
            <p:ph type="body" idx="1"/>
          </p:nvPr>
        </p:nvSpPr>
        <p:spPr>
          <a:xfrm>
            <a:off x="468300" y="962498"/>
            <a:ext cx="8229600" cy="5466900"/>
          </a:xfrm>
          <a:prstGeom prst="rect">
            <a:avLst/>
          </a:prstGeom>
          <a:noFill/>
          <a:ln>
            <a:noFill/>
          </a:ln>
        </p:spPr>
        <p:txBody>
          <a:bodyPr spcFirstLastPara="1" wrap="square" lIns="91425" tIns="45700" rIns="91425" bIns="45700" anchor="t" anchorCtr="0">
            <a:noAutofit/>
          </a:bodyPr>
          <a:lstStyle/>
          <a:p>
            <a:pPr marL="342900" lvl="0" indent="0" algn="just" rtl="0">
              <a:spcBef>
                <a:spcPts val="0"/>
              </a:spcBef>
              <a:spcAft>
                <a:spcPts val="0"/>
              </a:spcAft>
              <a:buNone/>
            </a:pPr>
            <a:endParaRPr sz="2800"/>
          </a:p>
          <a:p>
            <a:pPr marL="342900" lvl="0" indent="-406400" algn="just" rtl="0">
              <a:spcBef>
                <a:spcPts val="0"/>
              </a:spcBef>
              <a:spcAft>
                <a:spcPts val="0"/>
              </a:spcAft>
              <a:buSzPts val="2800"/>
              <a:buChar char="•"/>
            </a:pPr>
            <a:r>
              <a:rPr lang="en-US" sz="2800"/>
              <a:t>Secure knowledge of times tables is essential in Year 6. It helps in every aspect of Maths.</a:t>
            </a:r>
            <a:endParaRPr sz="2800"/>
          </a:p>
          <a:p>
            <a:pPr marL="0" lvl="0" indent="0" algn="just" rtl="0">
              <a:spcBef>
                <a:spcPts val="0"/>
              </a:spcBef>
              <a:spcAft>
                <a:spcPts val="0"/>
              </a:spcAft>
              <a:buNone/>
            </a:pPr>
            <a:endParaRPr sz="2800"/>
          </a:p>
          <a:p>
            <a:pPr marL="457200" lvl="0" indent="-406400" algn="just" rtl="0">
              <a:spcBef>
                <a:spcPts val="0"/>
              </a:spcBef>
              <a:spcAft>
                <a:spcPts val="0"/>
              </a:spcAft>
              <a:buSzPts val="2800"/>
              <a:buChar char="•"/>
            </a:pPr>
            <a:r>
              <a:rPr lang="en-US" sz="2800"/>
              <a:t>Your child also needs to be confident with written methods for the four operations - addition, subtraction, multiplication and division. </a:t>
            </a:r>
            <a:endParaRPr sz="2800"/>
          </a:p>
          <a:p>
            <a:pPr marL="0" lvl="0" indent="0" algn="just" rtl="0">
              <a:spcBef>
                <a:spcPts val="0"/>
              </a:spcBef>
              <a:spcAft>
                <a:spcPts val="0"/>
              </a:spcAft>
              <a:buNone/>
            </a:pPr>
            <a:endParaRPr sz="2800"/>
          </a:p>
          <a:p>
            <a:pPr marL="457200" lvl="0" indent="-406400" algn="l" rtl="0">
              <a:spcBef>
                <a:spcPts val="640"/>
              </a:spcBef>
              <a:spcAft>
                <a:spcPts val="0"/>
              </a:spcAft>
              <a:buSzPts val="2800"/>
              <a:buChar char="•"/>
            </a:pPr>
            <a:r>
              <a:rPr lang="en-US" sz="2800"/>
              <a:t>Your child will also have access to MyMaths and work will occasionally be set on here.</a:t>
            </a:r>
            <a:endParaRPr sz="2800"/>
          </a:p>
          <a:p>
            <a:pPr marL="0" lvl="0" indent="0" algn="just" rtl="0">
              <a:spcBef>
                <a:spcPts val="0"/>
              </a:spcBef>
              <a:spcAft>
                <a:spcPts val="0"/>
              </a:spcAft>
              <a:buNone/>
            </a:pPr>
            <a:endParaRPr sz="2800"/>
          </a:p>
          <a:p>
            <a:pPr marL="342900" lvl="0" indent="-139700" algn="l" rtl="0">
              <a:spcBef>
                <a:spcPts val="640"/>
              </a:spcBef>
              <a:spcAft>
                <a:spcPts val="0"/>
              </a:spcAft>
              <a:buClr>
                <a:schemeClr val="dk1"/>
              </a:buClr>
              <a:buSzPts val="3200"/>
              <a:buFont typeface="Arial"/>
              <a:buNone/>
            </a:pPr>
            <a:endParaRPr sz="3200" b="0" i="0" u="none">
              <a:solidFill>
                <a:schemeClr val="dk1"/>
              </a:solidFill>
              <a:latin typeface="Arial"/>
              <a:ea typeface="Arial"/>
              <a:cs typeface="Arial"/>
              <a:sym typeface="Arial"/>
            </a:endParaRPr>
          </a:p>
        </p:txBody>
      </p:sp>
      <p:pic>
        <p:nvPicPr>
          <p:cNvPr id="244" name="Google Shape;244;p37"/>
          <p:cNvPicPr preferRelativeResize="0"/>
          <p:nvPr/>
        </p:nvPicPr>
        <p:blipFill rotWithShape="1">
          <a:blip r:embed="rId3">
            <a:alphaModFix/>
          </a:blip>
          <a:srcRect/>
          <a:stretch/>
        </p:blipFill>
        <p:spPr>
          <a:xfrm>
            <a:off x="8028900" y="5614675"/>
            <a:ext cx="775375" cy="10274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8"/>
          <p:cNvSpPr txBox="1">
            <a:spLocks noGrp="1"/>
          </p:cNvSpPr>
          <p:nvPr>
            <p:ph type="title"/>
          </p:nvPr>
        </p:nvSpPr>
        <p:spPr>
          <a:xfrm>
            <a:off x="623887" y="-100012"/>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0" i="0" u="sng">
                <a:solidFill>
                  <a:schemeClr val="dk2"/>
                </a:solidFill>
                <a:latin typeface="Arial"/>
                <a:ea typeface="Arial"/>
                <a:cs typeface="Arial"/>
                <a:sym typeface="Arial"/>
              </a:rPr>
              <a:t>Homework</a:t>
            </a:r>
            <a:endParaRPr u="sng"/>
          </a:p>
        </p:txBody>
      </p:sp>
      <p:sp>
        <p:nvSpPr>
          <p:cNvPr id="250" name="Google Shape;250;p38"/>
          <p:cNvSpPr txBox="1">
            <a:spLocks noGrp="1"/>
          </p:cNvSpPr>
          <p:nvPr>
            <p:ph type="body" idx="1"/>
          </p:nvPr>
        </p:nvSpPr>
        <p:spPr>
          <a:xfrm>
            <a:off x="352600" y="1043000"/>
            <a:ext cx="8500800" cy="4649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2800"/>
              <a:t>As children are preparing for Secondary school, their homework will look slightly different. They will no longer complete half termly homework grids. Homework will be given on a Friday, to be returned the following Friday. </a:t>
            </a:r>
            <a:endParaRPr sz="2800"/>
          </a:p>
          <a:p>
            <a:pPr marL="0" lvl="0" indent="0" algn="l" rtl="0">
              <a:spcBef>
                <a:spcPts val="600"/>
              </a:spcBef>
              <a:spcAft>
                <a:spcPts val="0"/>
              </a:spcAft>
              <a:buClr>
                <a:schemeClr val="dk1"/>
              </a:buClr>
              <a:buSzPts val="1100"/>
              <a:buFont typeface="Arial"/>
              <a:buNone/>
            </a:pPr>
            <a:endParaRPr sz="2800"/>
          </a:p>
          <a:p>
            <a:pPr marL="0" lvl="0" indent="0" algn="l" rtl="0">
              <a:spcBef>
                <a:spcPts val="600"/>
              </a:spcBef>
              <a:spcAft>
                <a:spcPts val="0"/>
              </a:spcAft>
              <a:buClr>
                <a:schemeClr val="dk1"/>
              </a:buClr>
              <a:buSzPts val="1100"/>
              <a:buFont typeface="Arial"/>
              <a:buNone/>
            </a:pPr>
            <a:r>
              <a:rPr lang="en-US" sz="2800" u="sng"/>
              <a:t>Google Classroom</a:t>
            </a:r>
            <a:endParaRPr sz="2800" u="sng"/>
          </a:p>
          <a:p>
            <a:pPr marL="0" lvl="0" indent="0" algn="l" rtl="0">
              <a:spcBef>
                <a:spcPts val="600"/>
              </a:spcBef>
              <a:spcAft>
                <a:spcPts val="0"/>
              </a:spcAft>
              <a:buClr>
                <a:schemeClr val="dk1"/>
              </a:buClr>
              <a:buSzPts val="1100"/>
              <a:buFont typeface="Arial"/>
              <a:buNone/>
            </a:pPr>
            <a:r>
              <a:rPr lang="en-US" sz="2800"/>
              <a:t>Occasionally, additional tasks will be set on Google Classroom. </a:t>
            </a:r>
            <a:endParaRPr sz="2800"/>
          </a:p>
          <a:p>
            <a:pPr marL="0" lvl="0" indent="0" algn="l" rtl="0">
              <a:spcBef>
                <a:spcPts val="600"/>
              </a:spcBef>
              <a:spcAft>
                <a:spcPts val="0"/>
              </a:spcAft>
              <a:buClr>
                <a:schemeClr val="dk1"/>
              </a:buClr>
              <a:buSzPts val="1100"/>
              <a:buFont typeface="Arial"/>
              <a:buNone/>
            </a:pPr>
            <a:endParaRPr sz="2800"/>
          </a:p>
          <a:p>
            <a:pPr marL="0" lvl="0" indent="0" algn="l" rtl="0">
              <a:spcBef>
                <a:spcPts val="600"/>
              </a:spcBef>
              <a:spcAft>
                <a:spcPts val="0"/>
              </a:spcAft>
              <a:buClr>
                <a:schemeClr val="dk1"/>
              </a:buClr>
              <a:buSzPts val="1100"/>
              <a:buFont typeface="Arial"/>
              <a:buNone/>
            </a:pPr>
            <a:r>
              <a:rPr lang="en-US" sz="2800" u="sng">
                <a:solidFill>
                  <a:schemeClr val="hlink"/>
                </a:solidFill>
                <a:hlinkClick r:id="rId3"/>
              </a:rPr>
              <a:t>https://www.sphoward.herts.sch.uk/</a:t>
            </a:r>
            <a:r>
              <a:rPr lang="en-US" sz="2800"/>
              <a:t> </a:t>
            </a:r>
            <a:endParaRPr sz="2800"/>
          </a:p>
          <a:p>
            <a:pPr marL="0" lvl="0" indent="0" algn="l" rtl="0">
              <a:spcBef>
                <a:spcPts val="600"/>
              </a:spcBef>
              <a:spcAft>
                <a:spcPts val="600"/>
              </a:spcAft>
              <a:buClr>
                <a:schemeClr val="dk1"/>
              </a:buClr>
              <a:buSzPts val="1100"/>
              <a:buFont typeface="Arial"/>
              <a:buNone/>
            </a:pPr>
            <a:endParaRPr sz="2800"/>
          </a:p>
        </p:txBody>
      </p:sp>
      <p:pic>
        <p:nvPicPr>
          <p:cNvPr id="251" name="Google Shape;251;p38"/>
          <p:cNvPicPr preferRelativeResize="0"/>
          <p:nvPr/>
        </p:nvPicPr>
        <p:blipFill rotWithShape="1">
          <a:blip r:embed="rId4">
            <a:alphaModFix/>
          </a:blip>
          <a:srcRect/>
          <a:stretch/>
        </p:blipFill>
        <p:spPr>
          <a:xfrm>
            <a:off x="7911675" y="5286378"/>
            <a:ext cx="965625" cy="12779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9"/>
          <p:cNvSpPr txBox="1">
            <a:spLocks noGrp="1"/>
          </p:cNvSpPr>
          <p:nvPr>
            <p:ph type="title"/>
          </p:nvPr>
        </p:nvSpPr>
        <p:spPr>
          <a:xfrm>
            <a:off x="457200" y="274637"/>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Homework contd.</a:t>
            </a:r>
            <a:endParaRPr/>
          </a:p>
        </p:txBody>
      </p:sp>
      <p:sp>
        <p:nvSpPr>
          <p:cNvPr id="257" name="Google Shape;257;p39"/>
          <p:cNvSpPr txBox="1">
            <a:spLocks noGrp="1"/>
          </p:cNvSpPr>
          <p:nvPr>
            <p:ph type="body" idx="1"/>
          </p:nvPr>
        </p:nvSpPr>
        <p:spPr>
          <a:xfrm>
            <a:off x="457200" y="1417637"/>
            <a:ext cx="8229600" cy="4526100"/>
          </a:xfrm>
          <a:prstGeom prst="rect">
            <a:avLst/>
          </a:prstGeom>
        </p:spPr>
        <p:txBody>
          <a:bodyPr spcFirstLastPara="1" wrap="square" lIns="91425" tIns="45700" rIns="91425" bIns="45700" anchor="t" anchorCtr="0">
            <a:noAutofit/>
          </a:bodyPr>
          <a:lstStyle/>
          <a:p>
            <a:pPr marL="114300" indent="0" algn="just">
              <a:buNone/>
            </a:pPr>
            <a:r>
              <a:rPr lang="en-GB" sz="2400" dirty="0"/>
              <a:t>In Year 6, homework is provided on a Friday to be returned the following Friday. The topic will vary depending on what is being taught in class, the areas that children need to develop, gaps in learning, or in preparation for the SATs examinations.</a:t>
            </a:r>
          </a:p>
          <a:p>
            <a:pPr marL="114300" indent="0" algn="just">
              <a:buNone/>
            </a:pPr>
            <a:endParaRPr lang="en-GB" sz="2400" dirty="0"/>
          </a:p>
          <a:p>
            <a:pPr marL="114300" indent="0" algn="just">
              <a:buNone/>
            </a:pPr>
            <a:r>
              <a:rPr lang="en-GB" sz="2400" dirty="0"/>
              <a:t>Homework will regularly consist of one piece of Maths, one piece of English and one piece of Spelling. This may occasionally vary, such as when children are completing a project. There will also be one piece of Religious Education homework to be completed once per half term.</a:t>
            </a:r>
            <a:br>
              <a:rPr lang="en-GB" sz="2400" dirty="0"/>
            </a:br>
            <a:endParaRPr sz="2400" dirty="0"/>
          </a:p>
          <a:p>
            <a:pPr marL="0" lvl="0" indent="0" algn="l" rtl="0">
              <a:spcBef>
                <a:spcPts val="600"/>
              </a:spcBef>
              <a:spcAft>
                <a:spcPts val="0"/>
              </a:spcAft>
              <a:buNone/>
            </a:pP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9"/>
          <p:cNvSpPr txBox="1">
            <a:spLocks noGrp="1"/>
          </p:cNvSpPr>
          <p:nvPr>
            <p:ph type="title"/>
          </p:nvPr>
        </p:nvSpPr>
        <p:spPr>
          <a:xfrm>
            <a:off x="457200" y="274637"/>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dirty="0"/>
              <a:t>Homework contd.</a:t>
            </a:r>
            <a:endParaRPr dirty="0"/>
          </a:p>
        </p:txBody>
      </p:sp>
      <p:sp>
        <p:nvSpPr>
          <p:cNvPr id="257" name="Google Shape;257;p39"/>
          <p:cNvSpPr txBox="1">
            <a:spLocks noGrp="1"/>
          </p:cNvSpPr>
          <p:nvPr>
            <p:ph type="body" idx="1"/>
          </p:nvPr>
        </p:nvSpPr>
        <p:spPr>
          <a:xfrm>
            <a:off x="457200" y="1417637"/>
            <a:ext cx="8229600" cy="4869972"/>
          </a:xfrm>
          <a:prstGeom prst="rect">
            <a:avLst/>
          </a:prstGeom>
        </p:spPr>
        <p:txBody>
          <a:bodyPr spcFirstLastPara="1" wrap="square" lIns="91425" tIns="45700" rIns="91425" bIns="45700" anchor="t" anchorCtr="0">
            <a:noAutofit/>
          </a:bodyPr>
          <a:lstStyle/>
          <a:p>
            <a:pPr marL="114300" indent="0">
              <a:buNone/>
            </a:pPr>
            <a:r>
              <a:rPr lang="en-GB" sz="2000" dirty="0"/>
              <a:t>In addition to the weekly homework, children will also be given Maths Fluency homework twice a week. The first piece will be handed out on a Monday afternoon and should be completed that evening, ready to be marked during Tuesday registration. A second piece of Maths Fluency homework will be handed out on a Wednesday afternoon and should be completed that evening, ready to be marked during Thursday registration.</a:t>
            </a:r>
          </a:p>
          <a:p>
            <a:endParaRPr lang="en-GB" sz="2000" dirty="0"/>
          </a:p>
          <a:p>
            <a:pPr marL="114300" indent="0">
              <a:buNone/>
            </a:pPr>
            <a:r>
              <a:rPr lang="en-GB" sz="2000" dirty="0"/>
              <a:t>Children will no longer be using homework books. Instead, each child will be provided with a homework folder. Homework should be completed directly onto the sheet provided and then carefully filed into the folder using the treasury tags. Children are responsible for looking after their homework folder and ensuring that all completed homework is kept safely and organised within it.</a:t>
            </a:r>
            <a:br>
              <a:rPr lang="en-GB" dirty="0"/>
            </a:br>
            <a:endParaRPr lang="en-GB" dirty="0"/>
          </a:p>
        </p:txBody>
      </p:sp>
    </p:spTree>
    <p:extLst>
      <p:ext uri="{BB962C8B-B14F-4D97-AF65-F5344CB8AC3E}">
        <p14:creationId xmlns:p14="http://schemas.microsoft.com/office/powerpoint/2010/main" val="1598326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0"/>
          <p:cNvSpPr txBox="1">
            <a:spLocks noGrp="1"/>
          </p:cNvSpPr>
          <p:nvPr>
            <p:ph type="title"/>
          </p:nvPr>
        </p:nvSpPr>
        <p:spPr>
          <a:xfrm>
            <a:off x="457200" y="349862"/>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0" i="0" u="none">
                <a:solidFill>
                  <a:schemeClr val="dk2"/>
                </a:solidFill>
                <a:latin typeface="Arial"/>
                <a:ea typeface="Arial"/>
                <a:cs typeface="Arial"/>
                <a:sym typeface="Arial"/>
              </a:rPr>
              <a:t>Attendance</a:t>
            </a:r>
            <a:endParaRPr/>
          </a:p>
        </p:txBody>
      </p:sp>
      <p:sp>
        <p:nvSpPr>
          <p:cNvPr id="263" name="Google Shape;263;p40"/>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640"/>
              </a:spcBef>
              <a:spcAft>
                <a:spcPts val="0"/>
              </a:spcAft>
              <a:buClr>
                <a:schemeClr val="dk1"/>
              </a:buClr>
              <a:buSzPts val="3200"/>
              <a:buFont typeface="Arial"/>
              <a:buChar char="•"/>
            </a:pPr>
            <a:r>
              <a:rPr lang="en-US"/>
              <a:t>Your child’s progress is greatly helped by good attendance. School starts at 8:40am and finishes at 3:15pm.</a:t>
            </a:r>
            <a:endParaRPr/>
          </a:p>
          <a:p>
            <a:pPr marL="0" lvl="0" indent="0" algn="l" rtl="0">
              <a:lnSpc>
                <a:spcPct val="90000"/>
              </a:lnSpc>
              <a:spcBef>
                <a:spcPts val="640"/>
              </a:spcBef>
              <a:spcAft>
                <a:spcPts val="0"/>
              </a:spcAft>
              <a:buNone/>
            </a:pPr>
            <a:endParaRPr/>
          </a:p>
          <a:p>
            <a:pPr marL="457200" lvl="0" indent="-431800" algn="l" rtl="0">
              <a:lnSpc>
                <a:spcPct val="90000"/>
              </a:lnSpc>
              <a:spcBef>
                <a:spcPts val="640"/>
              </a:spcBef>
              <a:spcAft>
                <a:spcPts val="0"/>
              </a:spcAft>
              <a:buSzPts val="3200"/>
              <a:buChar char="•"/>
            </a:pPr>
            <a:r>
              <a:rPr lang="en-US"/>
              <a:t>Early morning work is an important part of the school day (including interventions).</a:t>
            </a:r>
            <a:endParaRPr/>
          </a:p>
          <a:p>
            <a:pPr marL="0" lvl="0" indent="0" algn="l" rtl="0">
              <a:lnSpc>
                <a:spcPct val="90000"/>
              </a:lnSpc>
              <a:spcBef>
                <a:spcPts val="640"/>
              </a:spcBef>
              <a:spcAft>
                <a:spcPts val="0"/>
              </a:spcAft>
              <a:buNone/>
            </a:pPr>
            <a:endParaRPr/>
          </a:p>
          <a:p>
            <a:pPr marL="342900" lvl="0" indent="-342900" algn="l" rtl="0">
              <a:lnSpc>
                <a:spcPct val="90000"/>
              </a:lnSpc>
              <a:spcBef>
                <a:spcPts val="640"/>
              </a:spcBef>
              <a:spcAft>
                <a:spcPts val="0"/>
              </a:spcAft>
              <a:buClr>
                <a:schemeClr val="dk1"/>
              </a:buClr>
              <a:buSzPts val="3200"/>
              <a:buFont typeface="Arial"/>
              <a:buChar char="•"/>
            </a:pPr>
            <a:r>
              <a:rPr lang="en-US"/>
              <a:t>Registers are taken by 8:50am. Your child will be marked as late after this. </a:t>
            </a:r>
            <a:endParaRPr/>
          </a:p>
        </p:txBody>
      </p:sp>
      <p:pic>
        <p:nvPicPr>
          <p:cNvPr id="264" name="Google Shape;264;p40"/>
          <p:cNvPicPr preferRelativeResize="0"/>
          <p:nvPr/>
        </p:nvPicPr>
        <p:blipFill rotWithShape="1">
          <a:blip r:embed="rId3">
            <a:alphaModFix/>
          </a:blip>
          <a:srcRect/>
          <a:stretch/>
        </p:blipFill>
        <p:spPr>
          <a:xfrm>
            <a:off x="7999145" y="5580454"/>
            <a:ext cx="863680" cy="1143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BE4D4"/>
        </a:solidFill>
        <a:effectLst/>
      </p:bgPr>
    </p:bg>
    <p:spTree>
      <p:nvGrpSpPr>
        <p:cNvPr id="1" name="Shape 268"/>
        <p:cNvGrpSpPr/>
        <p:nvPr/>
      </p:nvGrpSpPr>
      <p:grpSpPr>
        <a:xfrm>
          <a:off x="0" y="0"/>
          <a:ext cx="0" cy="0"/>
          <a:chOff x="0" y="0"/>
          <a:chExt cx="0" cy="0"/>
        </a:xfrm>
      </p:grpSpPr>
      <p:sp>
        <p:nvSpPr>
          <p:cNvPr id="269" name="Google Shape;269;p41"/>
          <p:cNvSpPr/>
          <p:nvPr/>
        </p:nvSpPr>
        <p:spPr>
          <a:xfrm>
            <a:off x="1" y="0"/>
            <a:ext cx="2509800" cy="3429000"/>
          </a:xfrm>
          <a:prstGeom prst="rect">
            <a:avLst/>
          </a:pr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0" name="Google Shape;270;p41"/>
          <p:cNvSpPr/>
          <p:nvPr/>
        </p:nvSpPr>
        <p:spPr>
          <a:xfrm>
            <a:off x="2509937" y="0"/>
            <a:ext cx="6634200" cy="3429000"/>
          </a:xfrm>
          <a:prstGeom prst="rect">
            <a:avLst/>
          </a:pr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1" name="Google Shape;271;p41"/>
          <p:cNvSpPr/>
          <p:nvPr/>
        </p:nvSpPr>
        <p:spPr>
          <a:xfrm>
            <a:off x="4572000" y="3429000"/>
            <a:ext cx="4572000" cy="3429000"/>
          </a:xfrm>
          <a:prstGeom prst="rect">
            <a:avLst/>
          </a:pr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2" name="Google Shape;272;p41"/>
          <p:cNvSpPr/>
          <p:nvPr/>
        </p:nvSpPr>
        <p:spPr>
          <a:xfrm>
            <a:off x="0" y="3429000"/>
            <a:ext cx="4572000" cy="3429000"/>
          </a:xfrm>
          <a:prstGeom prst="rect">
            <a:avLst/>
          </a:pr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3" name="Google Shape;273;p41"/>
          <p:cNvSpPr txBox="1"/>
          <p:nvPr/>
        </p:nvSpPr>
        <p:spPr>
          <a:xfrm>
            <a:off x="0" y="0"/>
            <a:ext cx="27558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Fluent in Five</a:t>
            </a:r>
            <a:endParaRPr sz="1400" b="0" i="0" u="none" strike="noStrike" cap="none">
              <a:solidFill>
                <a:srgbClr val="000000"/>
              </a:solidFill>
              <a:latin typeface="Arial"/>
              <a:ea typeface="Arial"/>
              <a:cs typeface="Arial"/>
              <a:sym typeface="Arial"/>
            </a:endParaRPr>
          </a:p>
        </p:txBody>
      </p:sp>
      <p:sp>
        <p:nvSpPr>
          <p:cNvPr id="274" name="Google Shape;274;p41"/>
          <p:cNvSpPr txBox="1"/>
          <p:nvPr/>
        </p:nvSpPr>
        <p:spPr>
          <a:xfrm>
            <a:off x="2509935" y="-4865"/>
            <a:ext cx="66342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Grammar</a:t>
            </a:r>
            <a:endParaRPr sz="1400" b="0" i="0" u="none" strike="noStrike" cap="none">
              <a:solidFill>
                <a:srgbClr val="000000"/>
              </a:solidFill>
              <a:latin typeface="Arial"/>
              <a:ea typeface="Arial"/>
              <a:cs typeface="Arial"/>
              <a:sym typeface="Arial"/>
            </a:endParaRPr>
          </a:p>
        </p:txBody>
      </p:sp>
      <p:sp>
        <p:nvSpPr>
          <p:cNvPr id="275" name="Google Shape;275;p41"/>
          <p:cNvSpPr txBox="1"/>
          <p:nvPr/>
        </p:nvSpPr>
        <p:spPr>
          <a:xfrm>
            <a:off x="0" y="3442589"/>
            <a:ext cx="45720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Spellings</a:t>
            </a:r>
            <a:endParaRPr sz="1600" b="1" i="1"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1" i="1" u="none" strike="noStrike" cap="none">
                <a:solidFill>
                  <a:schemeClr val="dk1"/>
                </a:solidFill>
                <a:latin typeface="Calibri"/>
                <a:ea typeface="Calibri"/>
                <a:cs typeface="Calibri"/>
                <a:sym typeface="Calibri"/>
              </a:rPr>
              <a:t>Put each word into a sentence</a:t>
            </a:r>
            <a:endParaRPr sz="1400" b="0" i="0" u="none" strike="noStrike" cap="none">
              <a:solidFill>
                <a:srgbClr val="000000"/>
              </a:solidFill>
              <a:latin typeface="Arial"/>
              <a:ea typeface="Arial"/>
              <a:cs typeface="Arial"/>
              <a:sym typeface="Arial"/>
            </a:endParaRPr>
          </a:p>
        </p:txBody>
      </p:sp>
      <p:sp>
        <p:nvSpPr>
          <p:cNvPr id="276" name="Google Shape;276;p41"/>
          <p:cNvSpPr txBox="1"/>
          <p:nvPr/>
        </p:nvSpPr>
        <p:spPr>
          <a:xfrm>
            <a:off x="1" y="3996548"/>
            <a:ext cx="22812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Group 1</a:t>
            </a:r>
            <a:endParaRPr sz="1400" b="0" i="0" u="none" strike="noStrike" cap="none">
              <a:solidFill>
                <a:srgbClr val="000000"/>
              </a:solidFill>
              <a:latin typeface="Arial"/>
              <a:ea typeface="Arial"/>
              <a:cs typeface="Arial"/>
              <a:sym typeface="Arial"/>
            </a:endParaRPr>
          </a:p>
        </p:txBody>
      </p:sp>
      <p:sp>
        <p:nvSpPr>
          <p:cNvPr id="277" name="Google Shape;277;p41"/>
          <p:cNvSpPr txBox="1"/>
          <p:nvPr/>
        </p:nvSpPr>
        <p:spPr>
          <a:xfrm>
            <a:off x="2281336" y="3996550"/>
            <a:ext cx="22812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Group 2</a:t>
            </a:r>
            <a:endParaRPr sz="1400" b="0" i="0" u="none" strike="noStrike" cap="none">
              <a:solidFill>
                <a:srgbClr val="000000"/>
              </a:solidFill>
              <a:latin typeface="Arial"/>
              <a:ea typeface="Arial"/>
              <a:cs typeface="Arial"/>
              <a:sym typeface="Arial"/>
            </a:endParaRPr>
          </a:p>
        </p:txBody>
      </p:sp>
      <p:sp>
        <p:nvSpPr>
          <p:cNvPr id="278" name="Google Shape;278;p41"/>
          <p:cNvSpPr txBox="1"/>
          <p:nvPr/>
        </p:nvSpPr>
        <p:spPr>
          <a:xfrm>
            <a:off x="4562670" y="3433870"/>
            <a:ext cx="45720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Reasoning</a:t>
            </a:r>
            <a:endParaRPr sz="1400" b="0" i="0" u="none" strike="noStrike" cap="none">
              <a:solidFill>
                <a:srgbClr val="000000"/>
              </a:solidFill>
              <a:latin typeface="Arial"/>
              <a:ea typeface="Arial"/>
              <a:cs typeface="Arial"/>
              <a:sym typeface="Arial"/>
            </a:endParaRPr>
          </a:p>
        </p:txBody>
      </p:sp>
      <p:cxnSp>
        <p:nvCxnSpPr>
          <p:cNvPr id="279" name="Google Shape;279;p41"/>
          <p:cNvCxnSpPr>
            <a:stCxn id="276" idx="3"/>
            <a:endCxn id="272" idx="2"/>
          </p:cNvCxnSpPr>
          <p:nvPr/>
        </p:nvCxnSpPr>
        <p:spPr>
          <a:xfrm>
            <a:off x="2281201" y="4227398"/>
            <a:ext cx="4800" cy="2630700"/>
          </a:xfrm>
          <a:prstGeom prst="straightConnector1">
            <a:avLst/>
          </a:prstGeom>
          <a:noFill/>
          <a:ln w="38100" cap="flat" cmpd="sng">
            <a:solidFill>
              <a:schemeClr val="dk1"/>
            </a:solidFill>
            <a:prstDash val="solid"/>
            <a:miter lim="800000"/>
            <a:headEnd type="none" w="sm" len="sm"/>
            <a:tailEnd type="none" w="sm" len="sm"/>
          </a:ln>
        </p:spPr>
      </p:cxnSp>
      <p:sp>
        <p:nvSpPr>
          <p:cNvPr id="280" name="Google Shape;280;p41"/>
          <p:cNvSpPr txBox="1"/>
          <p:nvPr/>
        </p:nvSpPr>
        <p:spPr>
          <a:xfrm>
            <a:off x="228600" y="505615"/>
            <a:ext cx="4078800" cy="2759400"/>
          </a:xfrm>
          <a:prstGeom prst="rect">
            <a:avLst/>
          </a:prstGeom>
          <a:blipFill rotWithShape="1">
            <a:blip r:embed="rId3">
              <a:alphaModFix/>
            </a:blip>
            <a:stretch>
              <a:fillRect l="-2909" t="-3529" b="-661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graphicFrame>
        <p:nvGraphicFramePr>
          <p:cNvPr id="281" name="Google Shape;281;p41"/>
          <p:cNvGraphicFramePr/>
          <p:nvPr/>
        </p:nvGraphicFramePr>
        <p:xfrm>
          <a:off x="228601" y="4458213"/>
          <a:ext cx="1911125" cy="1994916"/>
        </p:xfrm>
        <a:graphic>
          <a:graphicData uri="http://schemas.openxmlformats.org/drawingml/2006/table">
            <a:tbl>
              <a:tblPr firstCol="1" bandRow="1">
                <a:noFill/>
                <a:tableStyleId>{05A21DE8-32F9-4514-8CD0-EA8005F2DF50}</a:tableStyleId>
              </a:tblPr>
              <a:tblGrid>
                <a:gridCol w="1911125">
                  <a:extLst>
                    <a:ext uri="{9D8B030D-6E8A-4147-A177-3AD203B41FA5}">
                      <a16:colId xmlns:a16="http://schemas.microsoft.com/office/drawing/2014/main" val="20000"/>
                    </a:ext>
                  </a:extLst>
                </a:gridCol>
              </a:tblGrid>
              <a:tr h="498725">
                <a:tc>
                  <a:txBody>
                    <a:bodyPr/>
                    <a:lstStyle/>
                    <a:p>
                      <a:pPr marL="0" marR="0" lvl="0" indent="0" algn="l" rtl="0">
                        <a:lnSpc>
                          <a:spcPct val="107000"/>
                        </a:lnSpc>
                        <a:spcBef>
                          <a:spcPts val="0"/>
                        </a:spcBef>
                        <a:spcAft>
                          <a:spcPts val="0"/>
                        </a:spcAft>
                        <a:buClr>
                          <a:srgbClr val="000000"/>
                        </a:buClr>
                        <a:buSzPts val="3200"/>
                        <a:buFont typeface="Arial"/>
                        <a:buNone/>
                      </a:pPr>
                      <a:r>
                        <a:rPr lang="en-US" sz="3200" b="1" i="0" u="none" strike="noStrike" cap="none">
                          <a:solidFill>
                            <a:schemeClr val="lt1"/>
                          </a:solidFill>
                          <a:latin typeface="Calibri"/>
                          <a:ea typeface="Calibri"/>
                          <a:cs typeface="Calibri"/>
                          <a:sym typeface="Calibri"/>
                        </a:rPr>
                        <a:t>restaurant</a:t>
                      </a:r>
                      <a:endParaRPr sz="1400" u="none" strike="noStrike" cap="none"/>
                    </a:p>
                  </a:txBody>
                  <a:tcPr marL="68575" marR="68575" marT="0" marB="0"/>
                </a:tc>
                <a:extLst>
                  <a:ext uri="{0D108BD9-81ED-4DB2-BD59-A6C34878D82A}">
                    <a16:rowId xmlns:a16="http://schemas.microsoft.com/office/drawing/2014/main" val="10000"/>
                  </a:ext>
                </a:extLst>
              </a:tr>
              <a:tr h="498725">
                <a:tc>
                  <a:txBody>
                    <a:bodyPr/>
                    <a:lstStyle/>
                    <a:p>
                      <a:pPr marL="0" marR="0" lvl="0" indent="0" algn="l" rtl="0">
                        <a:lnSpc>
                          <a:spcPct val="107000"/>
                        </a:lnSpc>
                        <a:spcBef>
                          <a:spcPts val="0"/>
                        </a:spcBef>
                        <a:spcAft>
                          <a:spcPts val="0"/>
                        </a:spcAft>
                        <a:buClr>
                          <a:srgbClr val="000000"/>
                        </a:buClr>
                        <a:buSzPts val="3200"/>
                        <a:buFont typeface="Arial"/>
                        <a:buNone/>
                      </a:pPr>
                      <a:r>
                        <a:rPr lang="en-US" sz="3200" b="1" i="0" u="none" strike="noStrike" cap="none">
                          <a:solidFill>
                            <a:schemeClr val="lt1"/>
                          </a:solidFill>
                          <a:latin typeface="Calibri"/>
                          <a:ea typeface="Calibri"/>
                          <a:cs typeface="Calibri"/>
                          <a:sym typeface="Calibri"/>
                        </a:rPr>
                        <a:t>rhyme</a:t>
                      </a:r>
                      <a:endParaRPr sz="1400" u="none" strike="noStrike" cap="none"/>
                    </a:p>
                  </a:txBody>
                  <a:tcPr marL="68575" marR="68575" marT="0" marB="0"/>
                </a:tc>
                <a:extLst>
                  <a:ext uri="{0D108BD9-81ED-4DB2-BD59-A6C34878D82A}">
                    <a16:rowId xmlns:a16="http://schemas.microsoft.com/office/drawing/2014/main" val="10001"/>
                  </a:ext>
                </a:extLst>
              </a:tr>
              <a:tr h="498725">
                <a:tc>
                  <a:txBody>
                    <a:bodyPr/>
                    <a:lstStyle/>
                    <a:p>
                      <a:pPr marL="0" marR="0" lvl="0" indent="0" algn="l" rtl="0">
                        <a:lnSpc>
                          <a:spcPct val="107000"/>
                        </a:lnSpc>
                        <a:spcBef>
                          <a:spcPts val="0"/>
                        </a:spcBef>
                        <a:spcAft>
                          <a:spcPts val="0"/>
                        </a:spcAft>
                        <a:buClr>
                          <a:srgbClr val="000000"/>
                        </a:buClr>
                        <a:buSzPts val="3200"/>
                        <a:buFont typeface="Arial"/>
                        <a:buNone/>
                      </a:pPr>
                      <a:r>
                        <a:rPr lang="en-US" sz="3200" b="1" i="0" u="none" strike="noStrike" cap="none">
                          <a:solidFill>
                            <a:schemeClr val="lt1"/>
                          </a:solidFill>
                          <a:latin typeface="Calibri"/>
                          <a:ea typeface="Calibri"/>
                          <a:cs typeface="Calibri"/>
                          <a:sym typeface="Calibri"/>
                        </a:rPr>
                        <a:t>advice</a:t>
                      </a:r>
                      <a:endParaRPr sz="3200" b="1" i="0" u="none" strike="noStrike" cap="none">
                        <a:solidFill>
                          <a:schemeClr val="lt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2"/>
                  </a:ext>
                </a:extLst>
              </a:tr>
              <a:tr h="498725">
                <a:tc>
                  <a:txBody>
                    <a:bodyPr/>
                    <a:lstStyle/>
                    <a:p>
                      <a:pPr marL="0" marR="0" lvl="0" indent="0" algn="l" rtl="0">
                        <a:lnSpc>
                          <a:spcPct val="107000"/>
                        </a:lnSpc>
                        <a:spcBef>
                          <a:spcPts val="0"/>
                        </a:spcBef>
                        <a:spcAft>
                          <a:spcPts val="0"/>
                        </a:spcAft>
                        <a:buClr>
                          <a:srgbClr val="000000"/>
                        </a:buClr>
                        <a:buSzPts val="3200"/>
                        <a:buFont typeface="Arial"/>
                        <a:buNone/>
                      </a:pPr>
                      <a:r>
                        <a:rPr lang="en-US" sz="3200" b="1" i="0" u="none" strike="noStrike" cap="none">
                          <a:solidFill>
                            <a:schemeClr val="lt1"/>
                          </a:solidFill>
                          <a:latin typeface="Calibri"/>
                          <a:ea typeface="Calibri"/>
                          <a:cs typeface="Calibri"/>
                          <a:sym typeface="Calibri"/>
                        </a:rPr>
                        <a:t>advise</a:t>
                      </a:r>
                      <a:endParaRPr sz="3200" b="1" i="0" u="none" strike="noStrike" cap="none">
                        <a:solidFill>
                          <a:schemeClr val="lt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3"/>
                  </a:ext>
                </a:extLst>
              </a:tr>
            </a:tbl>
          </a:graphicData>
        </a:graphic>
      </p:graphicFrame>
      <p:graphicFrame>
        <p:nvGraphicFramePr>
          <p:cNvPr id="282" name="Google Shape;282;p41"/>
          <p:cNvGraphicFramePr/>
          <p:nvPr/>
        </p:nvGraphicFramePr>
        <p:xfrm>
          <a:off x="2509937" y="4448859"/>
          <a:ext cx="1760050" cy="1994916"/>
        </p:xfrm>
        <a:graphic>
          <a:graphicData uri="http://schemas.openxmlformats.org/drawingml/2006/table">
            <a:tbl>
              <a:tblPr firstCol="1" bandRow="1">
                <a:noFill/>
                <a:tableStyleId>{05A21DE8-32F9-4514-8CD0-EA8005F2DF50}</a:tableStyleId>
              </a:tblPr>
              <a:tblGrid>
                <a:gridCol w="1760050">
                  <a:extLst>
                    <a:ext uri="{9D8B030D-6E8A-4147-A177-3AD203B41FA5}">
                      <a16:colId xmlns:a16="http://schemas.microsoft.com/office/drawing/2014/main" val="20000"/>
                    </a:ext>
                  </a:extLst>
                </a:gridCol>
              </a:tblGrid>
              <a:tr h="498725">
                <a:tc>
                  <a:txBody>
                    <a:bodyPr/>
                    <a:lstStyle/>
                    <a:p>
                      <a:pPr marL="0" marR="0" lvl="0" indent="0" algn="l" rtl="0">
                        <a:lnSpc>
                          <a:spcPct val="107000"/>
                        </a:lnSpc>
                        <a:spcBef>
                          <a:spcPts val="0"/>
                        </a:spcBef>
                        <a:spcAft>
                          <a:spcPts val="0"/>
                        </a:spcAft>
                        <a:buClr>
                          <a:srgbClr val="000000"/>
                        </a:buClr>
                        <a:buSzPts val="3200"/>
                        <a:buFont typeface="Arial"/>
                        <a:buNone/>
                      </a:pPr>
                      <a:r>
                        <a:rPr lang="en-US" sz="3200" b="1" i="0" u="none" strike="noStrike" cap="none">
                          <a:solidFill>
                            <a:schemeClr val="lt1"/>
                          </a:solidFill>
                          <a:latin typeface="Calibri"/>
                          <a:ea typeface="Calibri"/>
                          <a:cs typeface="Calibri"/>
                          <a:sym typeface="Calibri"/>
                        </a:rPr>
                        <a:t>probably</a:t>
                      </a:r>
                      <a:endParaRPr sz="1400" u="none" strike="noStrike" cap="none"/>
                    </a:p>
                  </a:txBody>
                  <a:tcPr marL="68575" marR="68575" marT="0" marB="0"/>
                </a:tc>
                <a:extLst>
                  <a:ext uri="{0D108BD9-81ED-4DB2-BD59-A6C34878D82A}">
                    <a16:rowId xmlns:a16="http://schemas.microsoft.com/office/drawing/2014/main" val="10000"/>
                  </a:ext>
                </a:extLst>
              </a:tr>
              <a:tr h="498725">
                <a:tc>
                  <a:txBody>
                    <a:bodyPr/>
                    <a:lstStyle/>
                    <a:p>
                      <a:pPr marL="0" marR="0" lvl="0" indent="0" algn="l" rtl="0">
                        <a:lnSpc>
                          <a:spcPct val="107000"/>
                        </a:lnSpc>
                        <a:spcBef>
                          <a:spcPts val="0"/>
                        </a:spcBef>
                        <a:spcAft>
                          <a:spcPts val="0"/>
                        </a:spcAft>
                        <a:buClr>
                          <a:srgbClr val="000000"/>
                        </a:buClr>
                        <a:buSzPts val="3200"/>
                        <a:buFont typeface="Arial"/>
                        <a:buNone/>
                      </a:pPr>
                      <a:r>
                        <a:rPr lang="en-US" sz="3200" b="1" i="0" u="none" strike="noStrike" cap="none">
                          <a:solidFill>
                            <a:schemeClr val="lt1"/>
                          </a:solidFill>
                          <a:latin typeface="Calibri"/>
                          <a:ea typeface="Calibri"/>
                          <a:cs typeface="Calibri"/>
                          <a:sym typeface="Calibri"/>
                        </a:rPr>
                        <a:t>promise</a:t>
                      </a:r>
                      <a:endParaRPr sz="1400" u="none" strike="noStrike" cap="none"/>
                    </a:p>
                  </a:txBody>
                  <a:tcPr marL="68575" marR="68575" marT="0" marB="0"/>
                </a:tc>
                <a:extLst>
                  <a:ext uri="{0D108BD9-81ED-4DB2-BD59-A6C34878D82A}">
                    <a16:rowId xmlns:a16="http://schemas.microsoft.com/office/drawing/2014/main" val="10001"/>
                  </a:ext>
                </a:extLst>
              </a:tr>
              <a:tr h="498725">
                <a:tc>
                  <a:txBody>
                    <a:bodyPr/>
                    <a:lstStyle/>
                    <a:p>
                      <a:pPr marL="0" marR="0" lvl="0" indent="0" algn="l" rtl="0">
                        <a:lnSpc>
                          <a:spcPct val="107000"/>
                        </a:lnSpc>
                        <a:spcBef>
                          <a:spcPts val="0"/>
                        </a:spcBef>
                        <a:spcAft>
                          <a:spcPts val="0"/>
                        </a:spcAft>
                        <a:buClr>
                          <a:srgbClr val="000000"/>
                        </a:buClr>
                        <a:buSzPts val="3200"/>
                        <a:buFont typeface="Arial"/>
                        <a:buNone/>
                      </a:pPr>
                      <a:r>
                        <a:rPr lang="en-US" sz="3200" b="1" i="0" u="none" strike="noStrike" cap="none">
                          <a:solidFill>
                            <a:schemeClr val="lt1"/>
                          </a:solidFill>
                          <a:latin typeface="Calibri"/>
                          <a:ea typeface="Calibri"/>
                          <a:cs typeface="Calibri"/>
                          <a:sym typeface="Calibri"/>
                        </a:rPr>
                        <a:t>chef</a:t>
                      </a:r>
                      <a:endParaRPr sz="3200" b="1" i="0" u="none" strike="noStrike" cap="none">
                        <a:solidFill>
                          <a:schemeClr val="lt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2"/>
                  </a:ext>
                </a:extLst>
              </a:tr>
              <a:tr h="498725">
                <a:tc>
                  <a:txBody>
                    <a:bodyPr/>
                    <a:lstStyle/>
                    <a:p>
                      <a:pPr marL="0" marR="0" lvl="0" indent="0" algn="l" rtl="0">
                        <a:lnSpc>
                          <a:spcPct val="107000"/>
                        </a:lnSpc>
                        <a:spcBef>
                          <a:spcPts val="0"/>
                        </a:spcBef>
                        <a:spcAft>
                          <a:spcPts val="0"/>
                        </a:spcAft>
                        <a:buClr>
                          <a:srgbClr val="000000"/>
                        </a:buClr>
                        <a:buSzPts val="3200"/>
                        <a:buFont typeface="Arial"/>
                        <a:buNone/>
                      </a:pPr>
                      <a:r>
                        <a:rPr lang="en-US" sz="3200" b="1" i="0" u="none" strike="noStrike" cap="none">
                          <a:solidFill>
                            <a:schemeClr val="lt1"/>
                          </a:solidFill>
                          <a:latin typeface="Calibri"/>
                          <a:ea typeface="Calibri"/>
                          <a:cs typeface="Calibri"/>
                          <a:sym typeface="Calibri"/>
                        </a:rPr>
                        <a:t>chalet</a:t>
                      </a:r>
                      <a:endParaRPr sz="3200" b="1" i="0" u="none" strike="noStrike" cap="none">
                        <a:solidFill>
                          <a:schemeClr val="lt1"/>
                        </a:solidFill>
                        <a:latin typeface="Calibri"/>
                        <a:ea typeface="Calibri"/>
                        <a:cs typeface="Calibri"/>
                        <a:sym typeface="Calibri"/>
                      </a:endParaRPr>
                    </a:p>
                  </a:txBody>
                  <a:tcPr marL="68575" marR="68575" marT="0" marB="0"/>
                </a:tc>
                <a:extLst>
                  <a:ext uri="{0D108BD9-81ED-4DB2-BD59-A6C34878D82A}">
                    <a16:rowId xmlns:a16="http://schemas.microsoft.com/office/drawing/2014/main" val="10003"/>
                  </a:ext>
                </a:extLst>
              </a:tr>
            </a:tbl>
          </a:graphicData>
        </a:graphic>
      </p:graphicFrame>
      <p:pic>
        <p:nvPicPr>
          <p:cNvPr id="283" name="Google Shape;283;p41"/>
          <p:cNvPicPr preferRelativeResize="0"/>
          <p:nvPr/>
        </p:nvPicPr>
        <p:blipFill rotWithShape="1">
          <a:blip r:embed="rId4">
            <a:alphaModFix/>
          </a:blip>
          <a:srcRect/>
          <a:stretch/>
        </p:blipFill>
        <p:spPr>
          <a:xfrm>
            <a:off x="4968903" y="4469097"/>
            <a:ext cx="3778195" cy="2147325"/>
          </a:xfrm>
          <a:prstGeom prst="rect">
            <a:avLst/>
          </a:prstGeom>
          <a:noFill/>
          <a:ln>
            <a:noFill/>
          </a:ln>
        </p:spPr>
      </p:pic>
      <p:sp>
        <p:nvSpPr>
          <p:cNvPr id="284" name="Google Shape;284;p41"/>
          <p:cNvSpPr txBox="1"/>
          <p:nvPr/>
        </p:nvSpPr>
        <p:spPr>
          <a:xfrm>
            <a:off x="2749987" y="361475"/>
            <a:ext cx="4924500" cy="3047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1800" b="0" i="0" u="none" strike="noStrike" cap="none">
                <a:solidFill>
                  <a:schemeClr val="dk1"/>
                </a:solidFill>
                <a:latin typeface="Calibri"/>
                <a:ea typeface="Calibri"/>
                <a:cs typeface="Calibri"/>
                <a:sym typeface="Calibri"/>
              </a:rPr>
              <a:t>“before” or “because”? Which is the best connective?</a:t>
            </a:r>
            <a:endParaRPr sz="2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1800" b="0" i="0" u="none" strike="noStrike" cap="none">
                <a:solidFill>
                  <a:schemeClr val="dk1"/>
                </a:solidFill>
                <a:latin typeface="Calibri"/>
                <a:ea typeface="Calibri"/>
                <a:cs typeface="Calibri"/>
                <a:sym typeface="Calibri"/>
              </a:rPr>
              <a:t>	Mum was cross …. I broke her favourite vase.</a:t>
            </a:r>
            <a:endParaRPr sz="2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1800" b="0" i="0" u="none" strike="noStrike" cap="none">
                <a:solidFill>
                  <a:schemeClr val="dk1"/>
                </a:solidFill>
                <a:latin typeface="Calibri"/>
                <a:ea typeface="Calibri"/>
                <a:cs typeface="Calibri"/>
                <a:sym typeface="Calibri"/>
              </a:rPr>
              <a:t>	Mum shouted at me … she sent me to my room.</a:t>
            </a:r>
            <a:endParaRPr sz="2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1800" b="0" i="0" u="none" strike="noStrike" cap="none">
                <a:solidFill>
                  <a:schemeClr val="dk1"/>
                </a:solidFill>
                <a:latin typeface="Calibri"/>
                <a:ea typeface="Calibri"/>
                <a:cs typeface="Calibri"/>
                <a:sym typeface="Calibri"/>
              </a:rPr>
              <a:t>	I did all my work …. I had a choosing time.</a:t>
            </a:r>
            <a:endParaRPr sz="2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1800" b="0" i="0" u="none" strike="noStrike" cap="none">
                <a:solidFill>
                  <a:schemeClr val="dk1"/>
                </a:solidFill>
                <a:latin typeface="Calibri"/>
                <a:ea typeface="Calibri"/>
                <a:cs typeface="Calibri"/>
                <a:sym typeface="Calibri"/>
              </a:rPr>
              <a:t>	My teacher said I could play …. I had finished all my work.</a:t>
            </a:r>
            <a:endParaRPr sz="2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1800" b="0" i="0" u="none" strike="noStrike" cap="none">
                <a:solidFill>
                  <a:schemeClr val="dk1"/>
                </a:solidFill>
                <a:latin typeface="Calibri"/>
                <a:ea typeface="Calibri"/>
                <a:cs typeface="Calibri"/>
                <a:sym typeface="Calibri"/>
              </a:rPr>
              <a:t> </a:t>
            </a:r>
            <a:endParaRPr sz="2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1500" b="0" i="0" u="none" strike="noStrike" cap="none">
                <a:solidFill>
                  <a:schemeClr val="dk1"/>
                </a:solidFill>
                <a:latin typeface="Calibri"/>
                <a:ea typeface="Calibri"/>
                <a:cs typeface="Calibri"/>
                <a:sym typeface="Calibri"/>
              </a:rPr>
              <a:t>Can you write out each sentence again using a different connective?</a:t>
            </a:r>
            <a:endParaRPr sz="1900" b="0" i="0" u="none" strike="noStrike" cap="none">
              <a:solidFill>
                <a:schemeClr val="dk1"/>
              </a:solidFill>
              <a:latin typeface="Calibri"/>
              <a:ea typeface="Calibri"/>
              <a:cs typeface="Calibri"/>
              <a:sym typeface="Calibri"/>
            </a:endParaRPr>
          </a:p>
        </p:txBody>
      </p:sp>
      <p:sp>
        <p:nvSpPr>
          <p:cNvPr id="285" name="Google Shape;285;p41"/>
          <p:cNvSpPr txBox="1"/>
          <p:nvPr/>
        </p:nvSpPr>
        <p:spPr>
          <a:xfrm>
            <a:off x="7812675" y="2750"/>
            <a:ext cx="1330500" cy="1954800"/>
          </a:xfrm>
          <a:prstGeom prst="rect">
            <a:avLst/>
          </a:prstGeom>
          <a:solidFill>
            <a:srgbClr val="FF0000"/>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300"/>
              <a:buFont typeface="Arial"/>
              <a:buNone/>
            </a:pPr>
            <a:r>
              <a:rPr lang="en-US" sz="2300" b="1" i="1" u="none" strike="noStrike" cap="none">
                <a:solidFill>
                  <a:srgbClr val="000000"/>
                </a:solidFill>
                <a:latin typeface="Calibri"/>
                <a:ea typeface="Calibri"/>
                <a:cs typeface="Calibri"/>
                <a:sym typeface="Calibri"/>
              </a:rPr>
              <a:t>Please complete this in your pink jotter. </a:t>
            </a:r>
            <a:endParaRPr sz="2300" b="1" i="1" u="none" strike="noStrike" cap="none">
              <a:solidFill>
                <a:srgbClr val="000000"/>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2"/>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a:t>PE &amp; Forest School</a:t>
            </a:r>
            <a:endParaRPr/>
          </a:p>
        </p:txBody>
      </p:sp>
      <p:sp>
        <p:nvSpPr>
          <p:cNvPr id="291" name="Google Shape;291;p42"/>
          <p:cNvSpPr txBox="1">
            <a:spLocks noGrp="1"/>
          </p:cNvSpPr>
          <p:nvPr>
            <p:ph type="body" idx="1"/>
          </p:nvPr>
        </p:nvSpPr>
        <p:spPr>
          <a:xfrm>
            <a:off x="457200" y="1600200"/>
            <a:ext cx="8229600" cy="50835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en-US" sz="3200" b="0" i="0" u="none" dirty="0">
                <a:solidFill>
                  <a:schemeClr val="dk1"/>
                </a:solidFill>
                <a:latin typeface="Arial"/>
                <a:ea typeface="Arial"/>
                <a:cs typeface="Arial"/>
                <a:sym typeface="Arial"/>
              </a:rPr>
              <a:t>Uniforms, PE kit and book bags must be </a:t>
            </a:r>
            <a:r>
              <a:rPr lang="en-US" sz="3200" b="1" i="1" u="none" dirty="0">
                <a:solidFill>
                  <a:schemeClr val="dk1"/>
                </a:solidFill>
                <a:latin typeface="Arial"/>
                <a:ea typeface="Arial"/>
                <a:cs typeface="Arial"/>
                <a:sym typeface="Arial"/>
              </a:rPr>
              <a:t>clearly labelled</a:t>
            </a:r>
            <a:r>
              <a:rPr lang="en-US" sz="3200" b="0" i="0" u="none" dirty="0">
                <a:solidFill>
                  <a:schemeClr val="dk1"/>
                </a:solidFill>
                <a:latin typeface="Arial"/>
                <a:ea typeface="Arial"/>
                <a:cs typeface="Arial"/>
                <a:sym typeface="Arial"/>
              </a:rPr>
              <a:t>. </a:t>
            </a:r>
            <a:endParaRPr dirty="0"/>
          </a:p>
          <a:p>
            <a:pPr marL="342900" lvl="0" indent="-254000" algn="l" rtl="0">
              <a:lnSpc>
                <a:spcPct val="100000"/>
              </a:lnSpc>
              <a:spcBef>
                <a:spcPts val="0"/>
              </a:spcBef>
              <a:spcAft>
                <a:spcPts val="0"/>
              </a:spcAft>
              <a:buSzPts val="1800"/>
              <a:buChar char="•"/>
            </a:pPr>
            <a:r>
              <a:rPr lang="en-US" dirty="0"/>
              <a:t>Wellies must be worn for Forest School. </a:t>
            </a:r>
            <a:endParaRPr dirty="0"/>
          </a:p>
          <a:p>
            <a:pPr marL="0" lvl="0" indent="0" algn="l" rtl="0">
              <a:lnSpc>
                <a:spcPct val="100000"/>
              </a:lnSpc>
              <a:spcBef>
                <a:spcPts val="640"/>
              </a:spcBef>
              <a:spcAft>
                <a:spcPts val="0"/>
              </a:spcAft>
              <a:buNone/>
            </a:pPr>
            <a:r>
              <a:rPr lang="en-US" dirty="0"/>
              <a:t> </a:t>
            </a:r>
            <a:endParaRPr dirty="0"/>
          </a:p>
          <a:p>
            <a:pPr marL="0" lvl="0" indent="0" algn="l" rtl="0">
              <a:lnSpc>
                <a:spcPct val="100000"/>
              </a:lnSpc>
              <a:spcBef>
                <a:spcPts val="640"/>
              </a:spcBef>
              <a:spcAft>
                <a:spcPts val="0"/>
              </a:spcAft>
              <a:buNone/>
            </a:pPr>
            <a:r>
              <a:rPr lang="en-US" dirty="0"/>
              <a:t>P.E - Monday and Tuesday</a:t>
            </a:r>
            <a:endParaRPr dirty="0"/>
          </a:p>
          <a:p>
            <a:pPr marL="0" lvl="0" indent="0" algn="l" rtl="0">
              <a:lnSpc>
                <a:spcPct val="100000"/>
              </a:lnSpc>
              <a:spcBef>
                <a:spcPts val="640"/>
              </a:spcBef>
              <a:spcAft>
                <a:spcPts val="0"/>
              </a:spcAft>
              <a:buNone/>
            </a:pPr>
            <a:r>
              <a:rPr lang="en-US" dirty="0"/>
              <a:t>Forest School - Tuesday </a:t>
            </a:r>
            <a:endParaRPr dirty="0"/>
          </a:p>
          <a:p>
            <a:pPr marL="0" lvl="0" indent="0" algn="l" rtl="0">
              <a:lnSpc>
                <a:spcPct val="100000"/>
              </a:lnSpc>
              <a:spcBef>
                <a:spcPts val="640"/>
              </a:spcBef>
              <a:spcAft>
                <a:spcPts val="0"/>
              </a:spcAft>
              <a:buNone/>
            </a:pPr>
            <a:endParaRPr dirty="0"/>
          </a:p>
          <a:p>
            <a:pPr marL="0" lvl="0" indent="0" algn="l" rtl="0">
              <a:lnSpc>
                <a:spcPct val="100000"/>
              </a:lnSpc>
              <a:spcBef>
                <a:spcPts val="640"/>
              </a:spcBef>
              <a:spcAft>
                <a:spcPts val="0"/>
              </a:spcAft>
              <a:buNone/>
            </a:pPr>
            <a:endParaRPr dirty="0"/>
          </a:p>
        </p:txBody>
      </p:sp>
      <p:pic>
        <p:nvPicPr>
          <p:cNvPr id="292" name="Google Shape;292;p42"/>
          <p:cNvPicPr preferRelativeResize="0"/>
          <p:nvPr/>
        </p:nvPicPr>
        <p:blipFill rotWithShape="1">
          <a:blip r:embed="rId3">
            <a:alphaModFix/>
          </a:blip>
          <a:srcRect/>
          <a:stretch/>
        </p:blipFill>
        <p:spPr>
          <a:xfrm>
            <a:off x="7524750" y="4724400"/>
            <a:ext cx="1279525" cy="16954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43"/>
          <p:cNvSpPr txBox="1">
            <a:spLocks noGrp="1"/>
          </p:cNvSpPr>
          <p:nvPr>
            <p:ph type="ctrTitle"/>
          </p:nvPr>
        </p:nvSpPr>
        <p:spPr>
          <a:xfrm>
            <a:off x="827087" y="-28575"/>
            <a:ext cx="7772400" cy="14700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0" i="0" u="none" dirty="0">
                <a:solidFill>
                  <a:schemeClr val="dk2"/>
                </a:solidFill>
                <a:latin typeface="Arial"/>
                <a:ea typeface="Arial"/>
                <a:cs typeface="Arial"/>
                <a:sym typeface="Arial"/>
              </a:rPr>
              <a:t>SATs</a:t>
            </a:r>
            <a:endParaRPr dirty="0"/>
          </a:p>
        </p:txBody>
      </p:sp>
      <p:sp>
        <p:nvSpPr>
          <p:cNvPr id="298" name="Google Shape;298;p43"/>
          <p:cNvSpPr txBox="1">
            <a:spLocks noGrp="1"/>
          </p:cNvSpPr>
          <p:nvPr>
            <p:ph type="subTitle" idx="1"/>
          </p:nvPr>
        </p:nvSpPr>
        <p:spPr>
          <a:xfrm>
            <a:off x="827075" y="1441450"/>
            <a:ext cx="7772400" cy="2277900"/>
          </a:xfrm>
          <a:prstGeom prst="rect">
            <a:avLst/>
          </a:prstGeom>
          <a:noFill/>
          <a:ln>
            <a:noFill/>
          </a:ln>
        </p:spPr>
        <p:txBody>
          <a:bodyPr spcFirstLastPara="1" wrap="square" lIns="91425" tIns="45700" rIns="91425" bIns="45700" anchor="t" anchorCtr="0">
            <a:noAutofit/>
          </a:bodyPr>
          <a:lstStyle/>
          <a:p>
            <a:pPr marL="457200" lvl="0" indent="-457200" algn="l" rtl="0">
              <a:lnSpc>
                <a:spcPct val="100000"/>
              </a:lnSpc>
              <a:spcBef>
                <a:spcPts val="0"/>
              </a:spcBef>
              <a:spcAft>
                <a:spcPts val="0"/>
              </a:spcAft>
              <a:buClr>
                <a:schemeClr val="dk1"/>
              </a:buClr>
              <a:buSzPts val="3200"/>
              <a:buFont typeface="Arial"/>
              <a:buChar char="•"/>
            </a:pPr>
            <a:r>
              <a:rPr lang="en-US" dirty="0"/>
              <a:t>End of </a:t>
            </a:r>
            <a:r>
              <a:rPr lang="en-US" sz="3200" b="0" i="0" u="none" dirty="0">
                <a:solidFill>
                  <a:schemeClr val="dk1"/>
                </a:solidFill>
                <a:latin typeface="Arial"/>
                <a:ea typeface="Arial"/>
                <a:cs typeface="Arial"/>
                <a:sym typeface="Arial"/>
              </a:rPr>
              <a:t>Key Stage 2 SATs will take place</a:t>
            </a:r>
            <a:r>
              <a:rPr lang="en-US" dirty="0"/>
              <a:t> between Monday 10th of May and Thursday 13th of May 2027. </a:t>
            </a:r>
            <a:endParaRPr dirty="0"/>
          </a:p>
          <a:p>
            <a:pPr marL="457200" lvl="0" indent="-457200" algn="l" rtl="0">
              <a:spcBef>
                <a:spcPts val="640"/>
              </a:spcBef>
              <a:spcAft>
                <a:spcPts val="0"/>
              </a:spcAft>
              <a:buSzPts val="3200"/>
              <a:buChar char="•"/>
            </a:pPr>
            <a:r>
              <a:rPr lang="en-US" dirty="0"/>
              <a:t>The children will be well prepared ahead of time for these tests so please do not worry. </a:t>
            </a:r>
            <a:endParaRPr dirty="0"/>
          </a:p>
          <a:p>
            <a:pPr marL="0" lvl="0" indent="0" algn="l" rtl="0">
              <a:spcBef>
                <a:spcPts val="640"/>
              </a:spcBef>
              <a:spcAft>
                <a:spcPts val="0"/>
              </a:spcAft>
              <a:buNone/>
            </a:pPr>
            <a:endParaRPr dirty="0"/>
          </a:p>
          <a:p>
            <a:pPr marL="0" lvl="0" indent="0" algn="l" rtl="0">
              <a:lnSpc>
                <a:spcPct val="100000"/>
              </a:lnSpc>
              <a:spcBef>
                <a:spcPts val="0"/>
              </a:spcBef>
              <a:spcAft>
                <a:spcPts val="0"/>
              </a:spcAft>
              <a:buNone/>
            </a:pPr>
            <a:r>
              <a:rPr lang="en-US" b="1" dirty="0"/>
              <a:t>Our aim in Year 6, is to prepare the children for secondary school, it is not all focused on SATS.</a:t>
            </a:r>
            <a:endParaRPr b="1" dirty="0"/>
          </a:p>
          <a:p>
            <a:pPr marL="0" lvl="0" indent="0" algn="l" rtl="0">
              <a:lnSpc>
                <a:spcPct val="100000"/>
              </a:lnSpc>
              <a:spcBef>
                <a:spcPts val="0"/>
              </a:spcBef>
              <a:spcAft>
                <a:spcPts val="0"/>
              </a:spcAft>
              <a:buNone/>
            </a:pPr>
            <a:endParaRPr dirty="0"/>
          </a:p>
          <a:p>
            <a:pPr marL="0" lvl="0" indent="0" algn="l" rtl="0">
              <a:lnSpc>
                <a:spcPct val="100000"/>
              </a:lnSpc>
              <a:spcBef>
                <a:spcPts val="640"/>
              </a:spcBef>
              <a:spcAft>
                <a:spcPts val="0"/>
              </a:spcAft>
              <a:buNone/>
            </a:pPr>
            <a:endParaRPr sz="3200" b="0" i="0" u="none" dirty="0">
              <a:solidFill>
                <a:schemeClr val="dk1"/>
              </a:solidFill>
              <a:latin typeface="Arial"/>
              <a:ea typeface="Arial"/>
              <a:cs typeface="Arial"/>
              <a:sym typeface="Arial"/>
            </a:endParaRPr>
          </a:p>
          <a:p>
            <a:pPr marL="0" lvl="0" indent="0" algn="ctr" rtl="0">
              <a:lnSpc>
                <a:spcPct val="100000"/>
              </a:lnSpc>
              <a:spcBef>
                <a:spcPts val="640"/>
              </a:spcBef>
              <a:spcAft>
                <a:spcPts val="0"/>
              </a:spcAft>
              <a:buNone/>
            </a:pPr>
            <a:endParaRPr dirty="0"/>
          </a:p>
          <a:p>
            <a:pPr marL="0" lvl="0" indent="0" algn="ctr" rtl="0">
              <a:spcBef>
                <a:spcPts val="640"/>
              </a:spcBef>
              <a:spcAft>
                <a:spcPts val="0"/>
              </a:spcAft>
              <a:buClr>
                <a:schemeClr val="dk1"/>
              </a:buClr>
              <a:buSzPts val="3200"/>
              <a:buFont typeface="Arial"/>
              <a:buNone/>
            </a:pPr>
            <a:endParaRPr sz="3200" b="0" i="0" u="none" dirty="0">
              <a:solidFill>
                <a:schemeClr val="dk1"/>
              </a:solidFill>
              <a:latin typeface="Arial"/>
              <a:ea typeface="Arial"/>
              <a:cs typeface="Arial"/>
              <a:sym typeface="Arial"/>
            </a:endParaRPr>
          </a:p>
        </p:txBody>
      </p:sp>
      <p:pic>
        <p:nvPicPr>
          <p:cNvPr id="299" name="Google Shape;299;p43"/>
          <p:cNvPicPr preferRelativeResize="0"/>
          <p:nvPr/>
        </p:nvPicPr>
        <p:blipFill rotWithShape="1">
          <a:blip r:embed="rId3">
            <a:alphaModFix/>
          </a:blip>
          <a:srcRect/>
          <a:stretch/>
        </p:blipFill>
        <p:spPr>
          <a:xfrm>
            <a:off x="8109575" y="4097003"/>
            <a:ext cx="949075" cy="12564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4"/>
          <p:cNvSpPr txBox="1">
            <a:spLocks noGrp="1"/>
          </p:cNvSpPr>
          <p:nvPr>
            <p:ph type="ctrTitle"/>
          </p:nvPr>
        </p:nvSpPr>
        <p:spPr>
          <a:xfrm>
            <a:off x="1870525" y="297600"/>
            <a:ext cx="4940400" cy="11157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SzPts val="990"/>
              <a:buNone/>
            </a:pPr>
            <a:r>
              <a:rPr lang="en-US" sz="6080" b="1">
                <a:solidFill>
                  <a:srgbClr val="1C4587"/>
                </a:solidFill>
              </a:rPr>
              <a:t>e-safety</a:t>
            </a:r>
            <a:endParaRPr sz="6080" b="1">
              <a:solidFill>
                <a:srgbClr val="1C4587"/>
              </a:solidFill>
            </a:endParaRPr>
          </a:p>
        </p:txBody>
      </p:sp>
      <p:pic>
        <p:nvPicPr>
          <p:cNvPr id="305" name="Google Shape;305;p44"/>
          <p:cNvPicPr preferRelativeResize="0"/>
          <p:nvPr/>
        </p:nvPicPr>
        <p:blipFill rotWithShape="1">
          <a:blip r:embed="rId3">
            <a:alphaModFix/>
          </a:blip>
          <a:srcRect l="6353" t="29781" r="6134" b="28952"/>
          <a:stretch/>
        </p:blipFill>
        <p:spPr>
          <a:xfrm>
            <a:off x="7384925" y="35467"/>
            <a:ext cx="1580800" cy="993934"/>
          </a:xfrm>
          <a:prstGeom prst="rect">
            <a:avLst/>
          </a:prstGeom>
          <a:noFill/>
          <a:ln>
            <a:noFill/>
          </a:ln>
        </p:spPr>
      </p:pic>
      <p:pic>
        <p:nvPicPr>
          <p:cNvPr id="306" name="Google Shape;306;p44"/>
          <p:cNvPicPr preferRelativeResize="0"/>
          <p:nvPr/>
        </p:nvPicPr>
        <p:blipFill>
          <a:blip r:embed="rId4">
            <a:alphaModFix/>
          </a:blip>
          <a:stretch>
            <a:fillRect/>
          </a:stretch>
        </p:blipFill>
        <p:spPr>
          <a:xfrm>
            <a:off x="1831200" y="5312434"/>
            <a:ext cx="5796076" cy="1080525"/>
          </a:xfrm>
          <a:prstGeom prst="rect">
            <a:avLst/>
          </a:prstGeom>
          <a:noFill/>
          <a:ln>
            <a:noFill/>
          </a:ln>
        </p:spPr>
      </p:pic>
      <p:sp>
        <p:nvSpPr>
          <p:cNvPr id="307" name="Google Shape;307;p44"/>
          <p:cNvSpPr txBox="1"/>
          <p:nvPr/>
        </p:nvSpPr>
        <p:spPr>
          <a:xfrm>
            <a:off x="333000" y="1385458"/>
            <a:ext cx="8478000" cy="3570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US" sz="1600"/>
              <a:t>ICT including the internet, email and mobile technologies has become an important part of learning in our school. We want all children to be safe and responsible when using any ICT. During computing and PSHE lessons, pupils will learn about e-safety.</a:t>
            </a:r>
            <a:endParaRPr sz="1600"/>
          </a:p>
          <a:p>
            <a:pPr marL="0" lvl="0" indent="0" algn="l" rtl="0">
              <a:lnSpc>
                <a:spcPct val="115000"/>
              </a:lnSpc>
              <a:spcBef>
                <a:spcPts val="1200"/>
              </a:spcBef>
              <a:spcAft>
                <a:spcPts val="0"/>
              </a:spcAft>
              <a:buNone/>
            </a:pPr>
            <a:r>
              <a:rPr lang="en-US" sz="1600"/>
              <a:t>Please take care to ensure that appropriate systems are in place at home to protect and support your child. Each year, there are increasing numbers of social media issues and this is usually because the children involved are accessing sites that should not be used until the age of 13 – for example, Facebook,TikTok, Youtube, Snapchat and Instagram. WhatsApp has now changed to 16+. Please ensure your child does not have access to these apps and please regularly monitor their devices.</a:t>
            </a:r>
            <a:endParaRPr sz="1600"/>
          </a:p>
          <a:p>
            <a:pPr marL="0" lvl="0" indent="0" algn="l" rtl="0">
              <a:lnSpc>
                <a:spcPct val="115000"/>
              </a:lnSpc>
              <a:spcBef>
                <a:spcPts val="1200"/>
              </a:spcBef>
              <a:spcAft>
                <a:spcPts val="1200"/>
              </a:spcAft>
              <a:buNone/>
            </a:pPr>
            <a:r>
              <a:rPr lang="en-US" sz="1600"/>
              <a:t>If you have any concerns or would like some advice please contact Mrs Waugh, Mrs Field or Mrs Gajjar.</a:t>
            </a:r>
            <a:endParaRPr sz="16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1"/>
        <p:cNvGrpSpPr/>
        <p:nvPr/>
      </p:nvGrpSpPr>
      <p:grpSpPr>
        <a:xfrm>
          <a:off x="0" y="0"/>
          <a:ext cx="0" cy="0"/>
          <a:chOff x="0" y="0"/>
          <a:chExt cx="0" cy="0"/>
        </a:xfrm>
      </p:grpSpPr>
      <p:pic>
        <p:nvPicPr>
          <p:cNvPr id="312" name="Google Shape;312;p45"/>
          <p:cNvPicPr preferRelativeResize="0"/>
          <p:nvPr/>
        </p:nvPicPr>
        <p:blipFill rotWithShape="1">
          <a:blip r:embed="rId3">
            <a:alphaModFix/>
          </a:blip>
          <a:srcRect/>
          <a:stretch/>
        </p:blipFill>
        <p:spPr>
          <a:xfrm>
            <a:off x="8269301" y="5851162"/>
            <a:ext cx="761500" cy="1006839"/>
          </a:xfrm>
          <a:prstGeom prst="rect">
            <a:avLst/>
          </a:prstGeom>
          <a:noFill/>
          <a:ln>
            <a:noFill/>
          </a:ln>
        </p:spPr>
      </p:pic>
      <p:pic>
        <p:nvPicPr>
          <p:cNvPr id="313" name="Google Shape;313;p45"/>
          <p:cNvPicPr preferRelativeResize="0"/>
          <p:nvPr/>
        </p:nvPicPr>
        <p:blipFill>
          <a:blip r:embed="rId4">
            <a:alphaModFix/>
          </a:blip>
          <a:stretch>
            <a:fillRect/>
          </a:stretch>
        </p:blipFill>
        <p:spPr>
          <a:xfrm>
            <a:off x="2717105" y="94413"/>
            <a:ext cx="3709794" cy="66691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46"/>
          <p:cNvSpPr txBox="1">
            <a:spLocks noGrp="1"/>
          </p:cNvSpPr>
          <p:nvPr>
            <p:ph type="title"/>
          </p:nvPr>
        </p:nvSpPr>
        <p:spPr>
          <a:xfrm>
            <a:off x="457200" y="289112"/>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Year 6 trips</a:t>
            </a:r>
            <a:endParaRPr/>
          </a:p>
          <a:p>
            <a:pPr marL="0" lvl="0" indent="0" algn="l" rtl="0">
              <a:spcBef>
                <a:spcPts val="0"/>
              </a:spcBef>
              <a:spcAft>
                <a:spcPts val="0"/>
              </a:spcAft>
              <a:buNone/>
            </a:pPr>
            <a:endParaRPr/>
          </a:p>
        </p:txBody>
      </p:sp>
      <p:pic>
        <p:nvPicPr>
          <p:cNvPr id="319" name="Google Shape;319;p46"/>
          <p:cNvPicPr preferRelativeResize="0"/>
          <p:nvPr/>
        </p:nvPicPr>
        <p:blipFill>
          <a:blip r:embed="rId3">
            <a:alphaModFix/>
          </a:blip>
          <a:stretch>
            <a:fillRect/>
          </a:stretch>
        </p:blipFill>
        <p:spPr>
          <a:xfrm>
            <a:off x="905450" y="3510700"/>
            <a:ext cx="7476086" cy="2552713"/>
          </a:xfrm>
          <a:prstGeom prst="rect">
            <a:avLst/>
          </a:prstGeom>
          <a:noFill/>
          <a:ln>
            <a:noFill/>
          </a:ln>
        </p:spPr>
      </p:pic>
      <p:pic>
        <p:nvPicPr>
          <p:cNvPr id="320" name="Google Shape;320;p46"/>
          <p:cNvPicPr preferRelativeResize="0"/>
          <p:nvPr/>
        </p:nvPicPr>
        <p:blipFill>
          <a:blip r:embed="rId4">
            <a:alphaModFix/>
          </a:blip>
          <a:stretch>
            <a:fillRect/>
          </a:stretch>
        </p:blipFill>
        <p:spPr>
          <a:xfrm>
            <a:off x="2823065" y="808697"/>
            <a:ext cx="3640836" cy="244287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47"/>
          <p:cNvSpPr txBox="1">
            <a:spLocks noGrp="1"/>
          </p:cNvSpPr>
          <p:nvPr>
            <p:ph type="title"/>
          </p:nvPr>
        </p:nvSpPr>
        <p:spPr>
          <a:xfrm>
            <a:off x="457200" y="2857512"/>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Secondary school applications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8"/>
          <p:cNvSpPr txBox="1">
            <a:spLocks noGrp="1"/>
          </p:cNvSpPr>
          <p:nvPr>
            <p:ph type="title"/>
          </p:nvPr>
        </p:nvSpPr>
        <p:spPr>
          <a:xfrm>
            <a:off x="457212" y="2857500"/>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0" i="0" u="none">
                <a:solidFill>
                  <a:schemeClr val="dk2"/>
                </a:solidFill>
                <a:latin typeface="Arial"/>
                <a:ea typeface="Arial"/>
                <a:cs typeface="Arial"/>
                <a:sym typeface="Arial"/>
              </a:rPr>
              <a:t>Any Questions?</a:t>
            </a:r>
            <a:endParaRPr/>
          </a:p>
        </p:txBody>
      </p:sp>
      <p:pic>
        <p:nvPicPr>
          <p:cNvPr id="332" name="Google Shape;332;p48"/>
          <p:cNvPicPr preferRelativeResize="0"/>
          <p:nvPr/>
        </p:nvPicPr>
        <p:blipFill rotWithShape="1">
          <a:blip r:embed="rId3">
            <a:alphaModFix/>
          </a:blip>
          <a:srcRect/>
          <a:stretch/>
        </p:blipFill>
        <p:spPr>
          <a:xfrm>
            <a:off x="7450137" y="4724400"/>
            <a:ext cx="1281112" cy="1695450"/>
          </a:xfrm>
          <a:prstGeom prst="rect">
            <a:avLst/>
          </a:prstGeom>
          <a:noFill/>
          <a:ln>
            <a:noFill/>
          </a:ln>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1468</Words>
  <Application>Microsoft Office PowerPoint</Application>
  <PresentationFormat>On-screen Show (4:3)</PresentationFormat>
  <Paragraphs>160</Paragraphs>
  <Slides>25</Slides>
  <Notes>25</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25</vt:i4>
      </vt:variant>
    </vt:vector>
  </HeadingPairs>
  <TitlesOfParts>
    <vt:vector size="30" baseType="lpstr">
      <vt:lpstr>Arial</vt:lpstr>
      <vt:lpstr>Calibri</vt:lpstr>
      <vt:lpstr>Lucida Sans</vt:lpstr>
      <vt:lpstr>Default Design</vt:lpstr>
      <vt:lpstr>Office Theme</vt:lpstr>
      <vt:lpstr>PowerPoint Presentation</vt:lpstr>
      <vt:lpstr>PowerPoint Presentation</vt:lpstr>
      <vt:lpstr> Welcome to Year 6  6S - Mrs Spratt Mrs Wilkinson    Mrs Sheldrake    6TS - Mr Syme  Mrs Winter </vt:lpstr>
      <vt:lpstr>The Year 6 Curriculum</vt:lpstr>
      <vt:lpstr>School Website</vt:lpstr>
      <vt:lpstr>Website link  https://www.sphoward.herts.sch.uk/Year-6/   </vt:lpstr>
      <vt:lpstr>New email communication</vt:lpstr>
      <vt:lpstr>How to help your child’s reading</vt:lpstr>
      <vt:lpstr>PowerPoint Presentation</vt:lpstr>
      <vt:lpstr>Reading At Home</vt:lpstr>
      <vt:lpstr>Spelling</vt:lpstr>
      <vt:lpstr>English </vt:lpstr>
      <vt:lpstr>Maths</vt:lpstr>
      <vt:lpstr>Homework</vt:lpstr>
      <vt:lpstr>Homework contd.</vt:lpstr>
      <vt:lpstr>Homework contd.</vt:lpstr>
      <vt:lpstr>Attendance</vt:lpstr>
      <vt:lpstr>PowerPoint Presentation</vt:lpstr>
      <vt:lpstr>PE &amp; Forest School</vt:lpstr>
      <vt:lpstr>SATs</vt:lpstr>
      <vt:lpstr>e-safety</vt:lpstr>
      <vt:lpstr>PowerPoint Presentation</vt:lpstr>
      <vt:lpstr>Year 6 trips </vt:lpstr>
      <vt:lpstr>Secondary school applications</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Toby Syme</dc:creator>
  <cp:lastModifiedBy>Toby Syme</cp:lastModifiedBy>
  <cp:revision>4</cp:revision>
  <dcterms:modified xsi:type="dcterms:W3CDTF">2026-09-07T08:01:14Z</dcterms:modified>
</cp:coreProperties>
</file>